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 id="214748367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y="5143500" cx="9144000"/>
  <p:notesSz cx="6858000" cy="9144000"/>
  <p:embeddedFontLst>
    <p:embeddedFont>
      <p:font typeface="Proxima Nova"/>
      <p:regular r:id="rId55"/>
      <p:bold r:id="rId56"/>
      <p:italic r:id="rId57"/>
      <p:boldItalic r:id="rId58"/>
    </p:embeddedFont>
    <p:embeddedFont>
      <p:font typeface="Roboto Medium"/>
      <p:regular r:id="rId59"/>
      <p:bold r:id="rId60"/>
      <p:italic r:id="rId61"/>
      <p:boldItalic r:id="rId62"/>
    </p:embeddedFont>
    <p:embeddedFont>
      <p:font typeface="Amatic SC"/>
      <p:regular r:id="rId63"/>
      <p:bold r:id="rId64"/>
    </p:embeddedFont>
    <p:embeddedFont>
      <p:font typeface="Montserrat"/>
      <p:regular r:id="rId65"/>
      <p:bold r:id="rId66"/>
      <p:italic r:id="rId67"/>
      <p:boldItalic r:id="rId68"/>
    </p:embeddedFont>
    <p:embeddedFont>
      <p:font typeface="Cabin"/>
      <p:regular r:id="rId69"/>
      <p:bold r:id="rId70"/>
      <p:italic r:id="rId71"/>
      <p:boldItalic r:id="rId72"/>
    </p:embeddedFont>
    <p:embeddedFont>
      <p:font typeface="Livvic"/>
      <p:regular r:id="rId73"/>
      <p:bold r:id="rId74"/>
      <p:italic r:id="rId75"/>
      <p:boldItalic r:id="rId76"/>
    </p:embeddedFont>
    <p:embeddedFont>
      <p:font typeface="Proxima Nova Semibold"/>
      <p:regular r:id="rId77"/>
      <p:bold r:id="rId78"/>
      <p:boldItalic r:id="rId79"/>
    </p:embeddedFont>
    <p:embeddedFont>
      <p:font typeface="Taviraj"/>
      <p:regular r:id="rId80"/>
      <p:bold r:id="rId81"/>
      <p:italic r:id="rId82"/>
      <p:boldItalic r:id="rId83"/>
    </p:embeddedFont>
    <p:embeddedFont>
      <p:font typeface="BIZ UDPMincho"/>
      <p:regular r:id="rId84"/>
      <p:bold r:id="rId85"/>
    </p:embeddedFont>
    <p:embeddedFont>
      <p:font typeface="PT Sans"/>
      <p:regular r:id="rId86"/>
      <p:bold r:id="rId87"/>
      <p:italic r:id="rId88"/>
      <p:boldItalic r:id="rId89"/>
    </p:embeddedFont>
    <p:embeddedFont>
      <p:font typeface="Livvic SemiBold"/>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69B2F88-037C-49D2-B2FE-B0F801923397}">
  <a:tblStyle styleId="{E69B2F88-037C-49D2-B2FE-B0F80192339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BIZUDPMincho-regular.fntdata"/><Relationship Id="rId83" Type="http://schemas.openxmlformats.org/officeDocument/2006/relationships/font" Target="fonts/Taviraj-boldItalic.fntdata"/><Relationship Id="rId42" Type="http://schemas.openxmlformats.org/officeDocument/2006/relationships/slide" Target="slides/slide35.xml"/><Relationship Id="rId86" Type="http://schemas.openxmlformats.org/officeDocument/2006/relationships/font" Target="fonts/PTSans-regular.fntdata"/><Relationship Id="rId41" Type="http://schemas.openxmlformats.org/officeDocument/2006/relationships/slide" Target="slides/slide34.xml"/><Relationship Id="rId85" Type="http://schemas.openxmlformats.org/officeDocument/2006/relationships/font" Target="fonts/BIZUDPMincho-bold.fntdata"/><Relationship Id="rId44" Type="http://schemas.openxmlformats.org/officeDocument/2006/relationships/slide" Target="slides/slide37.xml"/><Relationship Id="rId88" Type="http://schemas.openxmlformats.org/officeDocument/2006/relationships/font" Target="fonts/PTSans-italic.fntdata"/><Relationship Id="rId43" Type="http://schemas.openxmlformats.org/officeDocument/2006/relationships/slide" Target="slides/slide36.xml"/><Relationship Id="rId87" Type="http://schemas.openxmlformats.org/officeDocument/2006/relationships/font" Target="fonts/PTSans-bold.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PTSans-boldItalic.fntdata"/><Relationship Id="rId80" Type="http://schemas.openxmlformats.org/officeDocument/2006/relationships/font" Target="fonts/Taviraj-regular.fntdata"/><Relationship Id="rId82" Type="http://schemas.openxmlformats.org/officeDocument/2006/relationships/font" Target="fonts/Taviraj-italic.fntdata"/><Relationship Id="rId81" Type="http://schemas.openxmlformats.org/officeDocument/2006/relationships/font" Target="fonts/Taviraj-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Livvic-regular.fntdata"/><Relationship Id="rId72" Type="http://schemas.openxmlformats.org/officeDocument/2006/relationships/font" Target="fonts/Cabin-boldItalic.fntdata"/><Relationship Id="rId31" Type="http://schemas.openxmlformats.org/officeDocument/2006/relationships/slide" Target="slides/slide24.xml"/><Relationship Id="rId75" Type="http://schemas.openxmlformats.org/officeDocument/2006/relationships/font" Target="fonts/Livvic-italic.fntdata"/><Relationship Id="rId30" Type="http://schemas.openxmlformats.org/officeDocument/2006/relationships/slide" Target="slides/slide23.xml"/><Relationship Id="rId74" Type="http://schemas.openxmlformats.org/officeDocument/2006/relationships/font" Target="fonts/Livvic-bold.fntdata"/><Relationship Id="rId33" Type="http://schemas.openxmlformats.org/officeDocument/2006/relationships/slide" Target="slides/slide26.xml"/><Relationship Id="rId77" Type="http://schemas.openxmlformats.org/officeDocument/2006/relationships/font" Target="fonts/ProximaNovaSemibold-regular.fntdata"/><Relationship Id="rId32" Type="http://schemas.openxmlformats.org/officeDocument/2006/relationships/slide" Target="slides/slide25.xml"/><Relationship Id="rId76" Type="http://schemas.openxmlformats.org/officeDocument/2006/relationships/font" Target="fonts/Livvic-boldItalic.fntdata"/><Relationship Id="rId35" Type="http://schemas.openxmlformats.org/officeDocument/2006/relationships/slide" Target="slides/slide28.xml"/><Relationship Id="rId79" Type="http://schemas.openxmlformats.org/officeDocument/2006/relationships/font" Target="fonts/ProximaNovaSemibold-boldItalic.fntdata"/><Relationship Id="rId34" Type="http://schemas.openxmlformats.org/officeDocument/2006/relationships/slide" Target="slides/slide27.xml"/><Relationship Id="rId78" Type="http://schemas.openxmlformats.org/officeDocument/2006/relationships/font" Target="fonts/ProximaNovaSemibold-bold.fntdata"/><Relationship Id="rId71" Type="http://schemas.openxmlformats.org/officeDocument/2006/relationships/font" Target="fonts/Cabin-italic.fntdata"/><Relationship Id="rId70" Type="http://schemas.openxmlformats.org/officeDocument/2006/relationships/font" Target="fonts/Cabin-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Medium-boldItalic.fntdata"/><Relationship Id="rId61" Type="http://schemas.openxmlformats.org/officeDocument/2006/relationships/font" Target="fonts/RobotoMedium-italic.fntdata"/><Relationship Id="rId20" Type="http://schemas.openxmlformats.org/officeDocument/2006/relationships/slide" Target="slides/slide13.xml"/><Relationship Id="rId64" Type="http://schemas.openxmlformats.org/officeDocument/2006/relationships/font" Target="fonts/AmaticSC-bold.fntdata"/><Relationship Id="rId63" Type="http://schemas.openxmlformats.org/officeDocument/2006/relationships/font" Target="fonts/AmaticSC-regular.fntdata"/><Relationship Id="rId22" Type="http://schemas.openxmlformats.org/officeDocument/2006/relationships/slide" Target="slides/slide15.xml"/><Relationship Id="rId66" Type="http://schemas.openxmlformats.org/officeDocument/2006/relationships/font" Target="fonts/Montserrat-bold.fntdata"/><Relationship Id="rId21" Type="http://schemas.openxmlformats.org/officeDocument/2006/relationships/slide" Target="slides/slide14.xml"/><Relationship Id="rId65" Type="http://schemas.openxmlformats.org/officeDocument/2006/relationships/font" Target="fonts/Montserrat-regular.fntdata"/><Relationship Id="rId24" Type="http://schemas.openxmlformats.org/officeDocument/2006/relationships/slide" Target="slides/slide17.xml"/><Relationship Id="rId68" Type="http://schemas.openxmlformats.org/officeDocument/2006/relationships/font" Target="fonts/Montserrat-boldItalic.fntdata"/><Relationship Id="rId23" Type="http://schemas.openxmlformats.org/officeDocument/2006/relationships/slide" Target="slides/slide16.xml"/><Relationship Id="rId67" Type="http://schemas.openxmlformats.org/officeDocument/2006/relationships/font" Target="fonts/Montserrat-italic.fntdata"/><Relationship Id="rId60" Type="http://schemas.openxmlformats.org/officeDocument/2006/relationships/font" Target="fonts/RobotoMedium-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Cabin-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ProximaNova-regular.fntdata"/><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ProximaNova-italic.fntdata"/><Relationship Id="rId12" Type="http://schemas.openxmlformats.org/officeDocument/2006/relationships/slide" Target="slides/slide5.xml"/><Relationship Id="rId56" Type="http://schemas.openxmlformats.org/officeDocument/2006/relationships/font" Target="fonts/ProximaNova-bold.fntdata"/><Relationship Id="rId91" Type="http://schemas.openxmlformats.org/officeDocument/2006/relationships/font" Target="fonts/LivvicSemiBold-bold.fntdata"/><Relationship Id="rId90" Type="http://schemas.openxmlformats.org/officeDocument/2006/relationships/font" Target="fonts/LivvicSemiBold-regular.fntdata"/><Relationship Id="rId93" Type="http://schemas.openxmlformats.org/officeDocument/2006/relationships/font" Target="fonts/LivvicSemiBold-boldItalic.fntdata"/><Relationship Id="rId92" Type="http://schemas.openxmlformats.org/officeDocument/2006/relationships/font" Target="fonts/LivvicSemiBold-italic.fntdata"/><Relationship Id="rId15" Type="http://schemas.openxmlformats.org/officeDocument/2006/relationships/slide" Target="slides/slide8.xml"/><Relationship Id="rId59" Type="http://schemas.openxmlformats.org/officeDocument/2006/relationships/font" Target="fonts/RobotoMedium-regular.fntdata"/><Relationship Id="rId14" Type="http://schemas.openxmlformats.org/officeDocument/2006/relationships/slide" Target="slides/slide7.xml"/><Relationship Id="rId58" Type="http://schemas.openxmlformats.org/officeDocument/2006/relationships/font" Target="fonts/ProximaNova-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cec4d270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cec4d270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44d2c9d136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44d2c9d136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44d2c9d136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44d2c9d136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44d2c9d136_1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44d2c9d136_1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44d2c9d136_1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144d2c9d136_1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44d2c9d136_1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144d2c9d136_1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bd6c00e73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bd6c00e73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44d2c9d136_1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144d2c9d136_1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44d2c9d136_1_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144d2c9d136_1_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44d2c9d136_1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144d2c9d136_1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44d2c9d136_1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144d2c9d136_1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99f2f57a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99f2f57a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44d2c9d136_1_1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144d2c9d136_1_1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144d2c9d136_1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144d2c9d136_1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44d2c9d136_1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44d2c9d136_1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144d2c9d136_1_1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144d2c9d136_1_1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144d2c9d136_1_1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144d2c9d136_1_1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144d2c9d136_1_1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144d2c9d136_1_1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144d2c9d136_1_1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144d2c9d136_1_1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144d2c9d136_1_1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144d2c9d136_1_1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144d2c9d136_1_2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144d2c9d136_1_2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d9b1243d5b_0_5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d9b1243d5b_0_5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14641f872da_0_8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14641f872da_0_8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14641f872da_0_8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14641f872da_0_8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14641f872da_0_8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14641f872da_0_8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14641f872da_0_8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14641f872da_0_8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14641f872da_0_8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14641f872da_0_8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14641f872da_0_9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14641f872da_0_9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1" name="Shape 3791"/>
        <p:cNvGrpSpPr/>
        <p:nvPr/>
      </p:nvGrpSpPr>
      <p:grpSpPr>
        <a:xfrm>
          <a:off x="0" y="0"/>
          <a:ext cx="0" cy="0"/>
          <a:chOff x="0" y="0"/>
          <a:chExt cx="0" cy="0"/>
        </a:xfrm>
      </p:grpSpPr>
      <p:sp>
        <p:nvSpPr>
          <p:cNvPr id="3792" name="Google Shape;3792;g14641f872da_0_1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3" name="Google Shape;3793;g14641f872da_0_1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0" name="Shape 4210"/>
        <p:cNvGrpSpPr/>
        <p:nvPr/>
      </p:nvGrpSpPr>
      <p:grpSpPr>
        <a:xfrm>
          <a:off x="0" y="0"/>
          <a:ext cx="0" cy="0"/>
          <a:chOff x="0" y="0"/>
          <a:chExt cx="0" cy="0"/>
        </a:xfrm>
      </p:grpSpPr>
      <p:sp>
        <p:nvSpPr>
          <p:cNvPr id="4211" name="Google Shape;4211;g14641f872da_0_11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2" name="Google Shape;4212;g14641f872da_0_11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0" name="Shape 4380"/>
        <p:cNvGrpSpPr/>
        <p:nvPr/>
      </p:nvGrpSpPr>
      <p:grpSpPr>
        <a:xfrm>
          <a:off x="0" y="0"/>
          <a:ext cx="0" cy="0"/>
          <a:chOff x="0" y="0"/>
          <a:chExt cx="0" cy="0"/>
        </a:xfrm>
      </p:grpSpPr>
      <p:sp>
        <p:nvSpPr>
          <p:cNvPr id="4381" name="Google Shape;4381;g14641f872da_0_11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2" name="Google Shape;4382;g14641f872da_0_11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5" name="Shape 4785"/>
        <p:cNvGrpSpPr/>
        <p:nvPr/>
      </p:nvGrpSpPr>
      <p:grpSpPr>
        <a:xfrm>
          <a:off x="0" y="0"/>
          <a:ext cx="0" cy="0"/>
          <a:chOff x="0" y="0"/>
          <a:chExt cx="0" cy="0"/>
        </a:xfrm>
      </p:grpSpPr>
      <p:sp>
        <p:nvSpPr>
          <p:cNvPr id="4786" name="Google Shape;4786;g14641f872da_0_12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7" name="Google Shape;4787;g14641f872da_0_12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5" name="Shape 5165"/>
        <p:cNvGrpSpPr/>
        <p:nvPr/>
      </p:nvGrpSpPr>
      <p:grpSpPr>
        <a:xfrm>
          <a:off x="0" y="0"/>
          <a:ext cx="0" cy="0"/>
          <a:chOff x="0" y="0"/>
          <a:chExt cx="0" cy="0"/>
        </a:xfrm>
      </p:grpSpPr>
      <p:sp>
        <p:nvSpPr>
          <p:cNvPr id="5166" name="Google Shape;5166;g14641f872da_0_12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7" name="Google Shape;5167;g14641f872da_0_12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9" name="Shape 5579"/>
        <p:cNvGrpSpPr/>
        <p:nvPr/>
      </p:nvGrpSpPr>
      <p:grpSpPr>
        <a:xfrm>
          <a:off x="0" y="0"/>
          <a:ext cx="0" cy="0"/>
          <a:chOff x="0" y="0"/>
          <a:chExt cx="0" cy="0"/>
        </a:xfrm>
      </p:grpSpPr>
      <p:sp>
        <p:nvSpPr>
          <p:cNvPr id="5580" name="Google Shape;5580;g14641f872da_0_13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1" name="Google Shape;5581;g14641f872da_0_13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0" name="Shape 5940"/>
        <p:cNvGrpSpPr/>
        <p:nvPr/>
      </p:nvGrpSpPr>
      <p:grpSpPr>
        <a:xfrm>
          <a:off x="0" y="0"/>
          <a:ext cx="0" cy="0"/>
          <a:chOff x="0" y="0"/>
          <a:chExt cx="0" cy="0"/>
        </a:xfrm>
      </p:grpSpPr>
      <p:sp>
        <p:nvSpPr>
          <p:cNvPr id="5941" name="Google Shape;5941;g14641f872da_0_13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2" name="Google Shape;5942;g14641f872da_0_13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0" name="Shape 6450"/>
        <p:cNvGrpSpPr/>
        <p:nvPr/>
      </p:nvGrpSpPr>
      <p:grpSpPr>
        <a:xfrm>
          <a:off x="0" y="0"/>
          <a:ext cx="0" cy="0"/>
          <a:chOff x="0" y="0"/>
          <a:chExt cx="0" cy="0"/>
        </a:xfrm>
      </p:grpSpPr>
      <p:sp>
        <p:nvSpPr>
          <p:cNvPr id="6451" name="Google Shape;6451;g14641f872da_0_14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2" name="Google Shape;6452;g14641f872da_0_14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0" name="Shape 7070"/>
        <p:cNvGrpSpPr/>
        <p:nvPr/>
      </p:nvGrpSpPr>
      <p:grpSpPr>
        <a:xfrm>
          <a:off x="0" y="0"/>
          <a:ext cx="0" cy="0"/>
          <a:chOff x="0" y="0"/>
          <a:chExt cx="0" cy="0"/>
        </a:xfrm>
      </p:grpSpPr>
      <p:sp>
        <p:nvSpPr>
          <p:cNvPr id="7071" name="Google Shape;7071;g14641f872da_0_14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2" name="Google Shape;7072;g14641f872da_0_14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4" name="Shape 7664"/>
        <p:cNvGrpSpPr/>
        <p:nvPr/>
      </p:nvGrpSpPr>
      <p:grpSpPr>
        <a:xfrm>
          <a:off x="0" y="0"/>
          <a:ext cx="0" cy="0"/>
          <a:chOff x="0" y="0"/>
          <a:chExt cx="0" cy="0"/>
        </a:xfrm>
      </p:grpSpPr>
      <p:sp>
        <p:nvSpPr>
          <p:cNvPr id="7665" name="Google Shape;7665;g14641f872da_0_15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6" name="Google Shape;7666;g14641f872da_0_15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5" name="Shape 7985"/>
        <p:cNvGrpSpPr/>
        <p:nvPr/>
      </p:nvGrpSpPr>
      <p:grpSpPr>
        <a:xfrm>
          <a:off x="0" y="0"/>
          <a:ext cx="0" cy="0"/>
          <a:chOff x="0" y="0"/>
          <a:chExt cx="0" cy="0"/>
        </a:xfrm>
      </p:grpSpPr>
      <p:sp>
        <p:nvSpPr>
          <p:cNvPr id="7986" name="Google Shape;7986;g14641f872da_0_15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7" name="Google Shape;7987;g14641f872da_0_15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3" name="Shape 8293"/>
        <p:cNvGrpSpPr/>
        <p:nvPr/>
      </p:nvGrpSpPr>
      <p:grpSpPr>
        <a:xfrm>
          <a:off x="0" y="0"/>
          <a:ext cx="0" cy="0"/>
          <a:chOff x="0" y="0"/>
          <a:chExt cx="0" cy="0"/>
        </a:xfrm>
      </p:grpSpPr>
      <p:sp>
        <p:nvSpPr>
          <p:cNvPr id="8294" name="Google Shape;8294;g14641f872da_0_17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5" name="Google Shape;8295;g14641f872da_0_17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99f2f57a7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99f2f57a7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44966b033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44966b033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44966b0330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44966b0330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44d2c9d136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44d2c9d136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53850" y="842600"/>
            <a:ext cx="6036300" cy="207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2561175" y="3477175"/>
            <a:ext cx="3919800" cy="47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2928000" y="149550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184200" y="-1959075"/>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820316" y="842592"/>
            <a:ext cx="1661624" cy="1662902"/>
            <a:chOff x="2529800" y="238125"/>
            <a:chExt cx="2112950" cy="2114575"/>
          </a:xfrm>
        </p:grpSpPr>
        <p:sp>
          <p:nvSpPr>
            <p:cNvPr id="14" name="Google Shape;14;p2"/>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 name="Google Shape;30;p2"/>
          <p:cNvSpPr/>
          <p:nvPr/>
        </p:nvSpPr>
        <p:spPr>
          <a:xfrm>
            <a:off x="8162278" y="451349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524578" y="3738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6902747" y="4513510"/>
            <a:ext cx="735228" cy="885495"/>
            <a:chOff x="4862145" y="4173843"/>
            <a:chExt cx="735228" cy="1662902"/>
          </a:xfrm>
        </p:grpSpPr>
        <p:sp>
          <p:nvSpPr>
            <p:cNvPr id="33" name="Google Shape;33;p2"/>
            <p:cNvSpPr/>
            <p:nvPr/>
          </p:nvSpPr>
          <p:spPr>
            <a:xfrm>
              <a:off x="48621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0724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52828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54931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6" name="Shape 206"/>
        <p:cNvGrpSpPr/>
        <p:nvPr/>
      </p:nvGrpSpPr>
      <p:grpSpPr>
        <a:xfrm>
          <a:off x="0" y="0"/>
          <a:ext cx="0" cy="0"/>
          <a:chOff x="0" y="0"/>
          <a:chExt cx="0" cy="0"/>
        </a:xfrm>
      </p:grpSpPr>
      <p:sp>
        <p:nvSpPr>
          <p:cNvPr id="207" name="Google Shape;207;p11"/>
          <p:cNvSpPr txBox="1"/>
          <p:nvPr>
            <p:ph hasCustomPrompt="1" type="title"/>
          </p:nvPr>
        </p:nvSpPr>
        <p:spPr>
          <a:xfrm>
            <a:off x="802675" y="927850"/>
            <a:ext cx="7538700" cy="1961400"/>
          </a:xfrm>
          <a:prstGeom prst="rect">
            <a:avLst/>
          </a:prstGeom>
        </p:spPr>
        <p:txBody>
          <a:bodyPr anchorCtr="0" anchor="t" bIns="91425" lIns="91425" spcFirstLastPara="1" rIns="91425" wrap="square" tIns="91425">
            <a:noAutofit/>
          </a:bodyPr>
          <a:lstStyle>
            <a:lvl1pPr lvl="0" algn="ctr">
              <a:spcBef>
                <a:spcPts val="0"/>
              </a:spcBef>
              <a:spcAft>
                <a:spcPts val="0"/>
              </a:spcAft>
              <a:buSzPts val="9600"/>
              <a:buNone/>
              <a:defRPr sz="13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08" name="Google Shape;208;p11"/>
          <p:cNvSpPr txBox="1"/>
          <p:nvPr>
            <p:ph idx="1" type="subTitle"/>
          </p:nvPr>
        </p:nvSpPr>
        <p:spPr>
          <a:xfrm>
            <a:off x="2403925" y="3268984"/>
            <a:ext cx="43362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209" name="Google Shape;209;p11"/>
          <p:cNvSpPr/>
          <p:nvPr/>
        </p:nvSpPr>
        <p:spPr>
          <a:xfrm>
            <a:off x="1653775" y="224275"/>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a:off x="-231400" y="3574100"/>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
        <p:nvSpPr>
          <p:cNvPr id="211" name="Google Shape;211;p11"/>
          <p:cNvSpPr/>
          <p:nvPr/>
        </p:nvSpPr>
        <p:spPr>
          <a:xfrm>
            <a:off x="8424003" y="3507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11"/>
          <p:cNvGrpSpPr/>
          <p:nvPr/>
        </p:nvGrpSpPr>
        <p:grpSpPr>
          <a:xfrm>
            <a:off x="7365847" y="-255490"/>
            <a:ext cx="735228" cy="885495"/>
            <a:chOff x="4862145" y="4173843"/>
            <a:chExt cx="735228" cy="1662902"/>
          </a:xfrm>
        </p:grpSpPr>
        <p:sp>
          <p:nvSpPr>
            <p:cNvPr id="213" name="Google Shape;213;p11"/>
            <p:cNvSpPr/>
            <p:nvPr/>
          </p:nvSpPr>
          <p:spPr>
            <a:xfrm>
              <a:off x="48621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50724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52828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54931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11"/>
          <p:cNvGrpSpPr/>
          <p:nvPr/>
        </p:nvGrpSpPr>
        <p:grpSpPr>
          <a:xfrm>
            <a:off x="-941616" y="927842"/>
            <a:ext cx="1661624" cy="1662902"/>
            <a:chOff x="2529800" y="238125"/>
            <a:chExt cx="2112950" cy="2114575"/>
          </a:xfrm>
        </p:grpSpPr>
        <p:sp>
          <p:nvSpPr>
            <p:cNvPr id="218" name="Google Shape;218;p11"/>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1"/>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 name="Google Shape;234;p11"/>
          <p:cNvSpPr/>
          <p:nvPr/>
        </p:nvSpPr>
        <p:spPr>
          <a:xfrm>
            <a:off x="458228" y="451349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1"/>
          <p:cNvSpPr/>
          <p:nvPr/>
        </p:nvSpPr>
        <p:spPr>
          <a:xfrm>
            <a:off x="1274313" y="3612725"/>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a:off x="3521838" y="-221085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37" name="Shape 23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38" name="Shape 238"/>
        <p:cNvGrpSpPr/>
        <p:nvPr/>
      </p:nvGrpSpPr>
      <p:grpSpPr>
        <a:xfrm>
          <a:off x="0" y="0"/>
          <a:ext cx="0" cy="0"/>
          <a:chOff x="0" y="0"/>
          <a:chExt cx="0" cy="0"/>
        </a:xfrm>
      </p:grpSpPr>
      <p:sp>
        <p:nvSpPr>
          <p:cNvPr id="239" name="Google Shape;239;p13"/>
          <p:cNvSpPr txBox="1"/>
          <p:nvPr>
            <p:ph idx="1" type="subTitle"/>
          </p:nvPr>
        </p:nvSpPr>
        <p:spPr>
          <a:xfrm>
            <a:off x="2008150" y="1943444"/>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0" name="Google Shape;240;p13"/>
          <p:cNvSpPr txBox="1"/>
          <p:nvPr>
            <p:ph idx="2" type="subTitle"/>
          </p:nvPr>
        </p:nvSpPr>
        <p:spPr>
          <a:xfrm>
            <a:off x="5869277" y="1943444"/>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1" name="Google Shape;241;p13"/>
          <p:cNvSpPr txBox="1"/>
          <p:nvPr>
            <p:ph idx="3" type="subTitle"/>
          </p:nvPr>
        </p:nvSpPr>
        <p:spPr>
          <a:xfrm>
            <a:off x="2008150" y="3499151"/>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2" name="Google Shape;242;p13"/>
          <p:cNvSpPr txBox="1"/>
          <p:nvPr>
            <p:ph idx="4" type="subTitle"/>
          </p:nvPr>
        </p:nvSpPr>
        <p:spPr>
          <a:xfrm>
            <a:off x="5869277" y="3499151"/>
            <a:ext cx="2390700" cy="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3" name="Google Shape;243;p13"/>
          <p:cNvSpPr txBox="1"/>
          <p:nvPr>
            <p:ph hasCustomPrompt="1" type="title"/>
          </p:nvPr>
        </p:nvSpPr>
        <p:spPr>
          <a:xfrm>
            <a:off x="884025" y="1673900"/>
            <a:ext cx="1048200" cy="795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4" name="Google Shape;244;p13"/>
          <p:cNvSpPr txBox="1"/>
          <p:nvPr>
            <p:ph hasCustomPrompt="1" idx="5" type="title"/>
          </p:nvPr>
        </p:nvSpPr>
        <p:spPr>
          <a:xfrm>
            <a:off x="884025" y="3229600"/>
            <a:ext cx="1048200" cy="795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5" name="Google Shape;245;p13"/>
          <p:cNvSpPr txBox="1"/>
          <p:nvPr>
            <p:ph hasCustomPrompt="1" idx="6" type="title"/>
          </p:nvPr>
        </p:nvSpPr>
        <p:spPr>
          <a:xfrm>
            <a:off x="4734200" y="1673900"/>
            <a:ext cx="1048200" cy="795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6" name="Google Shape;246;p13"/>
          <p:cNvSpPr txBox="1"/>
          <p:nvPr>
            <p:ph hasCustomPrompt="1" idx="7" type="title"/>
          </p:nvPr>
        </p:nvSpPr>
        <p:spPr>
          <a:xfrm>
            <a:off x="4734200" y="3229600"/>
            <a:ext cx="1048200" cy="795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34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7" name="Google Shape;247;p13"/>
          <p:cNvSpPr txBox="1"/>
          <p:nvPr>
            <p:ph idx="8"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8" name="Google Shape;248;p13"/>
          <p:cNvSpPr txBox="1"/>
          <p:nvPr>
            <p:ph idx="9" type="subTitle"/>
          </p:nvPr>
        </p:nvSpPr>
        <p:spPr>
          <a:xfrm>
            <a:off x="2008150" y="1673900"/>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latin typeface="Taviraj"/>
                <a:ea typeface="Taviraj"/>
                <a:cs typeface="Taviraj"/>
                <a:sym typeface="Taviraj"/>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249" name="Google Shape;249;p13"/>
          <p:cNvSpPr txBox="1"/>
          <p:nvPr>
            <p:ph idx="13" type="subTitle"/>
          </p:nvPr>
        </p:nvSpPr>
        <p:spPr>
          <a:xfrm>
            <a:off x="5869275" y="1673900"/>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latin typeface="Taviraj"/>
                <a:ea typeface="Taviraj"/>
                <a:cs typeface="Taviraj"/>
                <a:sym typeface="Taviraj"/>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250" name="Google Shape;250;p13"/>
          <p:cNvSpPr txBox="1"/>
          <p:nvPr>
            <p:ph idx="14" type="subTitle"/>
          </p:nvPr>
        </p:nvSpPr>
        <p:spPr>
          <a:xfrm>
            <a:off x="2008150" y="3229600"/>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latin typeface="Taviraj"/>
                <a:ea typeface="Taviraj"/>
                <a:cs typeface="Taviraj"/>
                <a:sym typeface="Taviraj"/>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251" name="Google Shape;251;p13"/>
          <p:cNvSpPr txBox="1"/>
          <p:nvPr>
            <p:ph idx="15" type="subTitle"/>
          </p:nvPr>
        </p:nvSpPr>
        <p:spPr>
          <a:xfrm>
            <a:off x="5869275" y="3229600"/>
            <a:ext cx="2390700" cy="364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latin typeface="Taviraj"/>
                <a:ea typeface="Taviraj"/>
                <a:cs typeface="Taviraj"/>
                <a:sym typeface="Taviraj"/>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1600"/>
              </a:spcBef>
              <a:spcAft>
                <a:spcPts val="0"/>
              </a:spcAft>
              <a:buSzPts val="2000"/>
              <a:buFont typeface="Montserrat"/>
              <a:buNone/>
              <a:defRPr sz="2000">
                <a:latin typeface="Montserrat"/>
                <a:ea typeface="Montserrat"/>
                <a:cs typeface="Montserrat"/>
                <a:sym typeface="Montserrat"/>
              </a:defRPr>
            </a:lvl3pPr>
            <a:lvl4pPr lvl="3" rtl="0">
              <a:spcBef>
                <a:spcPts val="1600"/>
              </a:spcBef>
              <a:spcAft>
                <a:spcPts val="0"/>
              </a:spcAft>
              <a:buSzPts val="2000"/>
              <a:buFont typeface="Montserrat"/>
              <a:buNone/>
              <a:defRPr sz="2000">
                <a:latin typeface="Montserrat"/>
                <a:ea typeface="Montserrat"/>
                <a:cs typeface="Montserrat"/>
                <a:sym typeface="Montserrat"/>
              </a:defRPr>
            </a:lvl4pPr>
            <a:lvl5pPr lvl="4" rtl="0">
              <a:spcBef>
                <a:spcPts val="1600"/>
              </a:spcBef>
              <a:spcAft>
                <a:spcPts val="0"/>
              </a:spcAft>
              <a:buSzPts val="2000"/>
              <a:buFont typeface="Montserrat"/>
              <a:buNone/>
              <a:defRPr sz="2000">
                <a:latin typeface="Montserrat"/>
                <a:ea typeface="Montserrat"/>
                <a:cs typeface="Montserrat"/>
                <a:sym typeface="Montserrat"/>
              </a:defRPr>
            </a:lvl5pPr>
            <a:lvl6pPr lvl="5" rtl="0">
              <a:spcBef>
                <a:spcPts val="1600"/>
              </a:spcBef>
              <a:spcAft>
                <a:spcPts val="0"/>
              </a:spcAft>
              <a:buSzPts val="2000"/>
              <a:buFont typeface="Montserrat"/>
              <a:buNone/>
              <a:defRPr sz="2000">
                <a:latin typeface="Montserrat"/>
                <a:ea typeface="Montserrat"/>
                <a:cs typeface="Montserrat"/>
                <a:sym typeface="Montserrat"/>
              </a:defRPr>
            </a:lvl6pPr>
            <a:lvl7pPr lvl="6" rtl="0">
              <a:spcBef>
                <a:spcPts val="1600"/>
              </a:spcBef>
              <a:spcAft>
                <a:spcPts val="0"/>
              </a:spcAft>
              <a:buSzPts val="2000"/>
              <a:buFont typeface="Montserrat"/>
              <a:buNone/>
              <a:defRPr sz="2000">
                <a:latin typeface="Montserrat"/>
                <a:ea typeface="Montserrat"/>
                <a:cs typeface="Montserrat"/>
                <a:sym typeface="Montserrat"/>
              </a:defRPr>
            </a:lvl7pPr>
            <a:lvl8pPr lvl="7" rtl="0">
              <a:spcBef>
                <a:spcPts val="1600"/>
              </a:spcBef>
              <a:spcAft>
                <a:spcPts val="0"/>
              </a:spcAft>
              <a:buSzPts val="2000"/>
              <a:buFont typeface="Montserrat"/>
              <a:buNone/>
              <a:defRPr sz="2000">
                <a:latin typeface="Montserrat"/>
                <a:ea typeface="Montserrat"/>
                <a:cs typeface="Montserrat"/>
                <a:sym typeface="Montserrat"/>
              </a:defRPr>
            </a:lvl8pPr>
            <a:lvl9pPr lvl="8" rtl="0">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252" name="Google Shape;252;p13"/>
          <p:cNvSpPr/>
          <p:nvPr/>
        </p:nvSpPr>
        <p:spPr>
          <a:xfrm>
            <a:off x="8162278" y="451349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3"/>
          <p:cNvSpPr/>
          <p:nvPr/>
        </p:nvSpPr>
        <p:spPr>
          <a:xfrm>
            <a:off x="-1931700" y="3884425"/>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3"/>
          <p:cNvSpPr/>
          <p:nvPr/>
        </p:nvSpPr>
        <p:spPr>
          <a:xfrm flipH="1">
            <a:off x="4734200" y="-398450"/>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55" name="Shape 255"/>
        <p:cNvGrpSpPr/>
        <p:nvPr/>
      </p:nvGrpSpPr>
      <p:grpSpPr>
        <a:xfrm>
          <a:off x="0" y="0"/>
          <a:ext cx="0" cy="0"/>
          <a:chOff x="0" y="0"/>
          <a:chExt cx="0" cy="0"/>
        </a:xfrm>
      </p:grpSpPr>
      <p:sp>
        <p:nvSpPr>
          <p:cNvPr id="256" name="Google Shape;256;p14"/>
          <p:cNvSpPr txBox="1"/>
          <p:nvPr>
            <p:ph type="title"/>
          </p:nvPr>
        </p:nvSpPr>
        <p:spPr>
          <a:xfrm>
            <a:off x="2391900" y="3335213"/>
            <a:ext cx="43602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57" name="Google Shape;257;p14"/>
          <p:cNvSpPr txBox="1"/>
          <p:nvPr>
            <p:ph idx="1" type="subTitle"/>
          </p:nvPr>
        </p:nvSpPr>
        <p:spPr>
          <a:xfrm>
            <a:off x="2033500" y="1230650"/>
            <a:ext cx="5076900" cy="1791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8" name="Google Shape;258;p14"/>
          <p:cNvSpPr/>
          <p:nvPr/>
        </p:nvSpPr>
        <p:spPr>
          <a:xfrm>
            <a:off x="7898325" y="302438"/>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2101400" y="1007675"/>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p:nvPr/>
        </p:nvSpPr>
        <p:spPr>
          <a:xfrm>
            <a:off x="720003" y="451349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4"/>
          <p:cNvSpPr/>
          <p:nvPr/>
        </p:nvSpPr>
        <p:spPr>
          <a:xfrm>
            <a:off x="0" y="3612200"/>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
        <p:nvSpPr>
          <p:cNvPr id="262" name="Google Shape;262;p14"/>
          <p:cNvSpPr/>
          <p:nvPr/>
        </p:nvSpPr>
        <p:spPr>
          <a:xfrm>
            <a:off x="8162228" y="3507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14"/>
          <p:cNvGrpSpPr/>
          <p:nvPr/>
        </p:nvGrpSpPr>
        <p:grpSpPr>
          <a:xfrm>
            <a:off x="3741146" y="-1022208"/>
            <a:ext cx="1661624" cy="1662902"/>
            <a:chOff x="2529800" y="238125"/>
            <a:chExt cx="2112950" cy="2114575"/>
          </a:xfrm>
        </p:grpSpPr>
        <p:sp>
          <p:nvSpPr>
            <p:cNvPr id="264" name="Google Shape;264;p14"/>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4"/>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4"/>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4"/>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4"/>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4"/>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4"/>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280" name="Shape 280"/>
        <p:cNvGrpSpPr/>
        <p:nvPr/>
      </p:nvGrpSpPr>
      <p:grpSpPr>
        <a:xfrm>
          <a:off x="0" y="0"/>
          <a:ext cx="0" cy="0"/>
          <a:chOff x="0" y="0"/>
          <a:chExt cx="0" cy="0"/>
        </a:xfrm>
      </p:grpSpPr>
      <p:sp>
        <p:nvSpPr>
          <p:cNvPr id="281" name="Google Shape;281;p15"/>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2" name="Google Shape;282;p15"/>
          <p:cNvSpPr txBox="1"/>
          <p:nvPr>
            <p:ph idx="1" type="body"/>
          </p:nvPr>
        </p:nvSpPr>
        <p:spPr>
          <a:xfrm>
            <a:off x="720000" y="1215750"/>
            <a:ext cx="7704000" cy="3297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283" name="Google Shape;283;p15"/>
          <p:cNvSpPr/>
          <p:nvPr/>
        </p:nvSpPr>
        <p:spPr>
          <a:xfrm>
            <a:off x="7528300" y="-2554075"/>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p:nvPr/>
        </p:nvSpPr>
        <p:spPr>
          <a:xfrm>
            <a:off x="2779625" y="3826125"/>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
        <p:nvSpPr>
          <p:cNvPr id="285" name="Google Shape;285;p15"/>
          <p:cNvSpPr/>
          <p:nvPr/>
        </p:nvSpPr>
        <p:spPr>
          <a:xfrm>
            <a:off x="678153" y="3507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2513825" y="177070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5"/>
          <p:cNvGrpSpPr/>
          <p:nvPr/>
        </p:nvGrpSpPr>
        <p:grpSpPr>
          <a:xfrm rot="-5400000">
            <a:off x="8499122" y="2287785"/>
            <a:ext cx="735228" cy="885495"/>
            <a:chOff x="4862145" y="4173843"/>
            <a:chExt cx="735228" cy="1662902"/>
          </a:xfrm>
        </p:grpSpPr>
        <p:sp>
          <p:nvSpPr>
            <p:cNvPr id="288" name="Google Shape;288;p15"/>
            <p:cNvSpPr/>
            <p:nvPr/>
          </p:nvSpPr>
          <p:spPr>
            <a:xfrm>
              <a:off x="48621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a:off x="50724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52828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a:off x="54931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_1">
    <p:spTree>
      <p:nvGrpSpPr>
        <p:cNvPr id="292" name="Shape 292"/>
        <p:cNvGrpSpPr/>
        <p:nvPr/>
      </p:nvGrpSpPr>
      <p:grpSpPr>
        <a:xfrm>
          <a:off x="0" y="0"/>
          <a:ext cx="0" cy="0"/>
          <a:chOff x="0" y="0"/>
          <a:chExt cx="0" cy="0"/>
        </a:xfrm>
      </p:grpSpPr>
      <p:sp>
        <p:nvSpPr>
          <p:cNvPr id="293" name="Google Shape;293;p16"/>
          <p:cNvSpPr txBox="1"/>
          <p:nvPr>
            <p:ph type="title"/>
          </p:nvPr>
        </p:nvSpPr>
        <p:spPr>
          <a:xfrm>
            <a:off x="4344650" y="747500"/>
            <a:ext cx="3918600" cy="2040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94" name="Google Shape;294;p16"/>
          <p:cNvSpPr txBox="1"/>
          <p:nvPr>
            <p:ph idx="1" type="subTitle"/>
          </p:nvPr>
        </p:nvSpPr>
        <p:spPr>
          <a:xfrm>
            <a:off x="4344650" y="3169100"/>
            <a:ext cx="3918600" cy="96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5" name="Google Shape;295;p16"/>
          <p:cNvSpPr/>
          <p:nvPr>
            <p:ph idx="2" type="pic"/>
          </p:nvPr>
        </p:nvSpPr>
        <p:spPr>
          <a:xfrm>
            <a:off x="1050850" y="802875"/>
            <a:ext cx="2796000" cy="3567300"/>
          </a:xfrm>
          <a:prstGeom prst="flowChartConnector">
            <a:avLst/>
          </a:prstGeom>
          <a:noFill/>
          <a:ln>
            <a:noFill/>
          </a:ln>
        </p:spPr>
      </p:sp>
      <p:sp>
        <p:nvSpPr>
          <p:cNvPr id="296" name="Google Shape;296;p16"/>
          <p:cNvSpPr/>
          <p:nvPr/>
        </p:nvSpPr>
        <p:spPr>
          <a:xfrm flipH="1">
            <a:off x="-411400" y="3584246"/>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
        <p:nvSpPr>
          <p:cNvPr id="297" name="Google Shape;297;p16"/>
          <p:cNvSpPr/>
          <p:nvPr/>
        </p:nvSpPr>
        <p:spPr>
          <a:xfrm flipH="1" rot="10800000">
            <a:off x="-466726" y="-81581"/>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6"/>
          <p:cNvGrpSpPr/>
          <p:nvPr/>
        </p:nvGrpSpPr>
        <p:grpSpPr>
          <a:xfrm>
            <a:off x="720007" y="4513493"/>
            <a:ext cx="1661624" cy="1662902"/>
            <a:chOff x="2529800" y="238125"/>
            <a:chExt cx="2112950" cy="2114575"/>
          </a:xfrm>
        </p:grpSpPr>
        <p:sp>
          <p:nvSpPr>
            <p:cNvPr id="299" name="Google Shape;299;p16"/>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6"/>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6"/>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6"/>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6"/>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6"/>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6"/>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6"/>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6"/>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6"/>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6"/>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6"/>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6"/>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6"/>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16"/>
          <p:cNvSpPr/>
          <p:nvPr/>
        </p:nvSpPr>
        <p:spPr>
          <a:xfrm>
            <a:off x="2678275" y="-2350175"/>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6"/>
          <p:cNvSpPr/>
          <p:nvPr/>
        </p:nvSpPr>
        <p:spPr>
          <a:xfrm>
            <a:off x="8166903" y="3738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_1_1">
    <p:spTree>
      <p:nvGrpSpPr>
        <p:cNvPr id="317" name="Shape 317"/>
        <p:cNvGrpSpPr/>
        <p:nvPr/>
      </p:nvGrpSpPr>
      <p:grpSpPr>
        <a:xfrm>
          <a:off x="0" y="0"/>
          <a:ext cx="0" cy="0"/>
          <a:chOff x="0" y="0"/>
          <a:chExt cx="0" cy="0"/>
        </a:xfrm>
      </p:grpSpPr>
      <p:sp>
        <p:nvSpPr>
          <p:cNvPr id="318" name="Google Shape;318;p17"/>
          <p:cNvSpPr txBox="1"/>
          <p:nvPr>
            <p:ph type="title"/>
          </p:nvPr>
        </p:nvSpPr>
        <p:spPr>
          <a:xfrm>
            <a:off x="4565000" y="1597750"/>
            <a:ext cx="3859200" cy="755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19" name="Google Shape;319;p17"/>
          <p:cNvSpPr txBox="1"/>
          <p:nvPr>
            <p:ph idx="1" type="subTitle"/>
          </p:nvPr>
        </p:nvSpPr>
        <p:spPr>
          <a:xfrm>
            <a:off x="4565000" y="2610375"/>
            <a:ext cx="3859200" cy="93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0" name="Google Shape;320;p17"/>
          <p:cNvSpPr/>
          <p:nvPr/>
        </p:nvSpPr>
        <p:spPr>
          <a:xfrm>
            <a:off x="-1784025" y="3438725"/>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7"/>
          <p:cNvSpPr/>
          <p:nvPr/>
        </p:nvSpPr>
        <p:spPr>
          <a:xfrm>
            <a:off x="458228" y="451349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17"/>
          <p:cNvGrpSpPr/>
          <p:nvPr/>
        </p:nvGrpSpPr>
        <p:grpSpPr>
          <a:xfrm>
            <a:off x="6902747" y="4513510"/>
            <a:ext cx="735228" cy="885495"/>
            <a:chOff x="4862145" y="4173843"/>
            <a:chExt cx="735228" cy="1662902"/>
          </a:xfrm>
        </p:grpSpPr>
        <p:sp>
          <p:nvSpPr>
            <p:cNvPr id="323" name="Google Shape;323;p17"/>
            <p:cNvSpPr/>
            <p:nvPr/>
          </p:nvSpPr>
          <p:spPr>
            <a:xfrm>
              <a:off x="48621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p:nvPr/>
          </p:nvSpPr>
          <p:spPr>
            <a:xfrm>
              <a:off x="50724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a:off x="52828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p:nvPr/>
          </p:nvSpPr>
          <p:spPr>
            <a:xfrm>
              <a:off x="54931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17"/>
          <p:cNvSpPr/>
          <p:nvPr/>
        </p:nvSpPr>
        <p:spPr>
          <a:xfrm>
            <a:off x="4229500" y="-178875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7"/>
          <p:cNvSpPr/>
          <p:nvPr/>
        </p:nvSpPr>
        <p:spPr>
          <a:xfrm>
            <a:off x="8424003" y="3507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7"/>
          <p:cNvSpPr/>
          <p:nvPr/>
        </p:nvSpPr>
        <p:spPr>
          <a:xfrm>
            <a:off x="-1784025" y="-633800"/>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_1_1_1">
    <p:spTree>
      <p:nvGrpSpPr>
        <p:cNvPr id="330" name="Shape 330"/>
        <p:cNvGrpSpPr/>
        <p:nvPr/>
      </p:nvGrpSpPr>
      <p:grpSpPr>
        <a:xfrm>
          <a:off x="0" y="0"/>
          <a:ext cx="0" cy="0"/>
          <a:chOff x="0" y="0"/>
          <a:chExt cx="0" cy="0"/>
        </a:xfrm>
      </p:grpSpPr>
      <p:sp>
        <p:nvSpPr>
          <p:cNvPr id="331" name="Google Shape;331;p18"/>
          <p:cNvSpPr txBox="1"/>
          <p:nvPr>
            <p:ph type="title"/>
          </p:nvPr>
        </p:nvSpPr>
        <p:spPr>
          <a:xfrm>
            <a:off x="720000" y="524499"/>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332" name="Google Shape;332;p18"/>
          <p:cNvSpPr txBox="1"/>
          <p:nvPr>
            <p:ph idx="2" type="title"/>
          </p:nvPr>
        </p:nvSpPr>
        <p:spPr>
          <a:xfrm>
            <a:off x="1016250" y="1440750"/>
            <a:ext cx="2182200" cy="49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200"/>
              <a:buNone/>
              <a:defRPr sz="2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33" name="Google Shape;333;p18"/>
          <p:cNvSpPr txBox="1"/>
          <p:nvPr>
            <p:ph idx="3" type="title"/>
          </p:nvPr>
        </p:nvSpPr>
        <p:spPr>
          <a:xfrm>
            <a:off x="3494077" y="1440750"/>
            <a:ext cx="2182200" cy="49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200"/>
              <a:buNone/>
              <a:defRPr sz="2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34" name="Google Shape;334;p18"/>
          <p:cNvSpPr txBox="1"/>
          <p:nvPr>
            <p:ph idx="1" type="subTitle"/>
          </p:nvPr>
        </p:nvSpPr>
        <p:spPr>
          <a:xfrm>
            <a:off x="3494077" y="1939642"/>
            <a:ext cx="2182200" cy="7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35" name="Google Shape;335;p18"/>
          <p:cNvSpPr txBox="1"/>
          <p:nvPr>
            <p:ph idx="4" type="subTitle"/>
          </p:nvPr>
        </p:nvSpPr>
        <p:spPr>
          <a:xfrm>
            <a:off x="1016250" y="1939642"/>
            <a:ext cx="2182200" cy="7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36" name="Google Shape;336;p18"/>
          <p:cNvSpPr txBox="1"/>
          <p:nvPr>
            <p:ph idx="5" type="title"/>
          </p:nvPr>
        </p:nvSpPr>
        <p:spPr>
          <a:xfrm>
            <a:off x="5971910" y="1440750"/>
            <a:ext cx="2182200" cy="49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200"/>
              <a:buNone/>
              <a:defRPr sz="2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37" name="Google Shape;337;p18"/>
          <p:cNvSpPr txBox="1"/>
          <p:nvPr>
            <p:ph idx="6" type="subTitle"/>
          </p:nvPr>
        </p:nvSpPr>
        <p:spPr>
          <a:xfrm>
            <a:off x="5971910" y="1939642"/>
            <a:ext cx="2182200" cy="76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38" name="Google Shape;338;p18"/>
          <p:cNvSpPr/>
          <p:nvPr/>
        </p:nvSpPr>
        <p:spPr>
          <a:xfrm flipH="1" rot="1802048">
            <a:off x="-3064756" y="3516128"/>
            <a:ext cx="9487300" cy="1689522"/>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
        <p:nvSpPr>
          <p:cNvPr id="339" name="Google Shape;339;p18"/>
          <p:cNvSpPr/>
          <p:nvPr/>
        </p:nvSpPr>
        <p:spPr>
          <a:xfrm>
            <a:off x="8162278" y="451349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 name="Google Shape;340;p18"/>
          <p:cNvGrpSpPr/>
          <p:nvPr/>
        </p:nvGrpSpPr>
        <p:grpSpPr>
          <a:xfrm rot="-5400000">
            <a:off x="8668147" y="997960"/>
            <a:ext cx="735228" cy="885495"/>
            <a:chOff x="4862145" y="4173843"/>
            <a:chExt cx="735228" cy="1662902"/>
          </a:xfrm>
        </p:grpSpPr>
        <p:sp>
          <p:nvSpPr>
            <p:cNvPr id="341" name="Google Shape;341;p18"/>
            <p:cNvSpPr/>
            <p:nvPr/>
          </p:nvSpPr>
          <p:spPr>
            <a:xfrm>
              <a:off x="48621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p:nvPr/>
          </p:nvSpPr>
          <p:spPr>
            <a:xfrm>
              <a:off x="50724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p:nvPr/>
          </p:nvSpPr>
          <p:spPr>
            <a:xfrm>
              <a:off x="52828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8"/>
            <p:cNvSpPr/>
            <p:nvPr/>
          </p:nvSpPr>
          <p:spPr>
            <a:xfrm>
              <a:off x="54931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18"/>
          <p:cNvSpPr/>
          <p:nvPr/>
        </p:nvSpPr>
        <p:spPr>
          <a:xfrm>
            <a:off x="-1974037" y="-215730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1_2_1">
    <p:spTree>
      <p:nvGrpSpPr>
        <p:cNvPr id="346" name="Shape 346"/>
        <p:cNvGrpSpPr/>
        <p:nvPr/>
      </p:nvGrpSpPr>
      <p:grpSpPr>
        <a:xfrm>
          <a:off x="0" y="0"/>
          <a:ext cx="0" cy="0"/>
          <a:chOff x="0" y="0"/>
          <a:chExt cx="0" cy="0"/>
        </a:xfrm>
      </p:grpSpPr>
      <p:sp>
        <p:nvSpPr>
          <p:cNvPr id="347" name="Google Shape;347;p19"/>
          <p:cNvSpPr txBox="1"/>
          <p:nvPr>
            <p:ph type="title"/>
          </p:nvPr>
        </p:nvSpPr>
        <p:spPr>
          <a:xfrm>
            <a:off x="2384775" y="1837539"/>
            <a:ext cx="1994100" cy="4119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8" name="Google Shape;348;p19"/>
          <p:cNvSpPr txBox="1"/>
          <p:nvPr>
            <p:ph idx="1" type="subTitle"/>
          </p:nvPr>
        </p:nvSpPr>
        <p:spPr>
          <a:xfrm>
            <a:off x="2384773" y="2176372"/>
            <a:ext cx="1994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9" name="Google Shape;349;p19"/>
          <p:cNvSpPr txBox="1"/>
          <p:nvPr>
            <p:ph idx="2" type="title"/>
          </p:nvPr>
        </p:nvSpPr>
        <p:spPr>
          <a:xfrm>
            <a:off x="6120951" y="1832374"/>
            <a:ext cx="1994100" cy="4119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0" name="Google Shape;350;p19"/>
          <p:cNvSpPr txBox="1"/>
          <p:nvPr>
            <p:ph idx="3" type="subTitle"/>
          </p:nvPr>
        </p:nvSpPr>
        <p:spPr>
          <a:xfrm>
            <a:off x="6120950" y="2176374"/>
            <a:ext cx="1994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1" name="Google Shape;351;p19"/>
          <p:cNvSpPr txBox="1"/>
          <p:nvPr>
            <p:ph idx="4" type="title"/>
          </p:nvPr>
        </p:nvSpPr>
        <p:spPr>
          <a:xfrm>
            <a:off x="2384775" y="3347398"/>
            <a:ext cx="1994100" cy="4170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2" name="Google Shape;352;p19"/>
          <p:cNvSpPr txBox="1"/>
          <p:nvPr>
            <p:ph idx="5" type="subTitle"/>
          </p:nvPr>
        </p:nvSpPr>
        <p:spPr>
          <a:xfrm>
            <a:off x="2384773" y="3702734"/>
            <a:ext cx="1994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3" name="Google Shape;353;p19"/>
          <p:cNvSpPr txBox="1"/>
          <p:nvPr>
            <p:ph idx="6" type="title"/>
          </p:nvPr>
        </p:nvSpPr>
        <p:spPr>
          <a:xfrm>
            <a:off x="6120951" y="3357679"/>
            <a:ext cx="1994100" cy="4170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4" name="Google Shape;354;p19"/>
          <p:cNvSpPr txBox="1"/>
          <p:nvPr>
            <p:ph idx="7" type="subTitle"/>
          </p:nvPr>
        </p:nvSpPr>
        <p:spPr>
          <a:xfrm>
            <a:off x="6120950" y="3702737"/>
            <a:ext cx="1994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5" name="Google Shape;355;p19"/>
          <p:cNvSpPr txBox="1"/>
          <p:nvPr>
            <p:ph idx="8" type="title"/>
          </p:nvPr>
        </p:nvSpPr>
        <p:spPr>
          <a:xfrm>
            <a:off x="720000" y="522118"/>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56" name="Google Shape;356;p19"/>
          <p:cNvSpPr txBox="1"/>
          <p:nvPr>
            <p:ph idx="9" type="title"/>
          </p:nvPr>
        </p:nvSpPr>
        <p:spPr>
          <a:xfrm>
            <a:off x="2384775" y="1484902"/>
            <a:ext cx="1994100" cy="406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500"/>
              <a:buNone/>
              <a:defRPr sz="22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
        <p:nvSpPr>
          <p:cNvPr id="357" name="Google Shape;357;p19"/>
          <p:cNvSpPr txBox="1"/>
          <p:nvPr>
            <p:ph idx="13" type="title"/>
          </p:nvPr>
        </p:nvSpPr>
        <p:spPr>
          <a:xfrm>
            <a:off x="6120951" y="1479800"/>
            <a:ext cx="1994100" cy="406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500"/>
              <a:buNone/>
              <a:defRPr sz="22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
        <p:nvSpPr>
          <p:cNvPr id="358" name="Google Shape;358;p19"/>
          <p:cNvSpPr txBox="1"/>
          <p:nvPr>
            <p:ph idx="14" type="title"/>
          </p:nvPr>
        </p:nvSpPr>
        <p:spPr>
          <a:xfrm>
            <a:off x="2384775" y="2979103"/>
            <a:ext cx="1994100" cy="427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500"/>
              <a:buNone/>
              <a:defRPr sz="22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
        <p:nvSpPr>
          <p:cNvPr id="359" name="Google Shape;359;p19"/>
          <p:cNvSpPr txBox="1"/>
          <p:nvPr>
            <p:ph idx="15" type="title"/>
          </p:nvPr>
        </p:nvSpPr>
        <p:spPr>
          <a:xfrm>
            <a:off x="6120950" y="2989641"/>
            <a:ext cx="1994100" cy="427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2500"/>
              <a:buNone/>
              <a:defRPr sz="2200">
                <a:solidFill>
                  <a:schemeClr val="lt2"/>
                </a:solidFill>
              </a:defRPr>
            </a:lvl1pPr>
            <a:lvl2pPr lvl="1" rtl="0" algn="ctr">
              <a:spcBef>
                <a:spcPts val="0"/>
              </a:spcBef>
              <a:spcAft>
                <a:spcPts val="0"/>
              </a:spcAft>
              <a:buClr>
                <a:schemeClr val="lt2"/>
              </a:buClr>
              <a:buSzPts val="2500"/>
              <a:buNone/>
              <a:defRPr sz="2500">
                <a:solidFill>
                  <a:schemeClr val="lt2"/>
                </a:solidFill>
              </a:defRPr>
            </a:lvl2pPr>
            <a:lvl3pPr lvl="2" rtl="0" algn="ctr">
              <a:spcBef>
                <a:spcPts val="0"/>
              </a:spcBef>
              <a:spcAft>
                <a:spcPts val="0"/>
              </a:spcAft>
              <a:buClr>
                <a:schemeClr val="lt2"/>
              </a:buClr>
              <a:buSzPts val="2500"/>
              <a:buNone/>
              <a:defRPr sz="2500">
                <a:solidFill>
                  <a:schemeClr val="lt2"/>
                </a:solidFill>
              </a:defRPr>
            </a:lvl3pPr>
            <a:lvl4pPr lvl="3" rtl="0" algn="ctr">
              <a:spcBef>
                <a:spcPts val="0"/>
              </a:spcBef>
              <a:spcAft>
                <a:spcPts val="0"/>
              </a:spcAft>
              <a:buClr>
                <a:schemeClr val="lt2"/>
              </a:buClr>
              <a:buSzPts val="2500"/>
              <a:buNone/>
              <a:defRPr sz="2500">
                <a:solidFill>
                  <a:schemeClr val="lt2"/>
                </a:solidFill>
              </a:defRPr>
            </a:lvl4pPr>
            <a:lvl5pPr lvl="4" rtl="0" algn="ctr">
              <a:spcBef>
                <a:spcPts val="0"/>
              </a:spcBef>
              <a:spcAft>
                <a:spcPts val="0"/>
              </a:spcAft>
              <a:buClr>
                <a:schemeClr val="lt2"/>
              </a:buClr>
              <a:buSzPts val="2500"/>
              <a:buNone/>
              <a:defRPr sz="2500">
                <a:solidFill>
                  <a:schemeClr val="lt2"/>
                </a:solidFill>
              </a:defRPr>
            </a:lvl5pPr>
            <a:lvl6pPr lvl="5" rtl="0" algn="ctr">
              <a:spcBef>
                <a:spcPts val="0"/>
              </a:spcBef>
              <a:spcAft>
                <a:spcPts val="0"/>
              </a:spcAft>
              <a:buClr>
                <a:schemeClr val="lt2"/>
              </a:buClr>
              <a:buSzPts val="2500"/>
              <a:buNone/>
              <a:defRPr sz="2500">
                <a:solidFill>
                  <a:schemeClr val="lt2"/>
                </a:solidFill>
              </a:defRPr>
            </a:lvl6pPr>
            <a:lvl7pPr lvl="6" rtl="0" algn="ctr">
              <a:spcBef>
                <a:spcPts val="0"/>
              </a:spcBef>
              <a:spcAft>
                <a:spcPts val="0"/>
              </a:spcAft>
              <a:buClr>
                <a:schemeClr val="lt2"/>
              </a:buClr>
              <a:buSzPts val="2500"/>
              <a:buNone/>
              <a:defRPr sz="2500">
                <a:solidFill>
                  <a:schemeClr val="lt2"/>
                </a:solidFill>
              </a:defRPr>
            </a:lvl7pPr>
            <a:lvl8pPr lvl="7" rtl="0" algn="ctr">
              <a:spcBef>
                <a:spcPts val="0"/>
              </a:spcBef>
              <a:spcAft>
                <a:spcPts val="0"/>
              </a:spcAft>
              <a:buClr>
                <a:schemeClr val="lt2"/>
              </a:buClr>
              <a:buSzPts val="2500"/>
              <a:buNone/>
              <a:defRPr sz="2500">
                <a:solidFill>
                  <a:schemeClr val="lt2"/>
                </a:solidFill>
              </a:defRPr>
            </a:lvl8pPr>
            <a:lvl9pPr lvl="8" rtl="0" algn="ctr">
              <a:spcBef>
                <a:spcPts val="0"/>
              </a:spcBef>
              <a:spcAft>
                <a:spcPts val="0"/>
              </a:spcAft>
              <a:buClr>
                <a:schemeClr val="lt2"/>
              </a:buClr>
              <a:buSzPts val="2500"/>
              <a:buNone/>
              <a:defRPr sz="2500">
                <a:solidFill>
                  <a:schemeClr val="lt2"/>
                </a:solidFill>
              </a:defRPr>
            </a:lvl9pPr>
          </a:lstStyle>
          <a:p/>
        </p:txBody>
      </p:sp>
      <p:sp>
        <p:nvSpPr>
          <p:cNvPr id="360" name="Google Shape;360;p19"/>
          <p:cNvSpPr/>
          <p:nvPr/>
        </p:nvSpPr>
        <p:spPr>
          <a:xfrm>
            <a:off x="8424003" y="4187521"/>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9"/>
          <p:cNvSpPr/>
          <p:nvPr/>
        </p:nvSpPr>
        <p:spPr>
          <a:xfrm>
            <a:off x="458228" y="3507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19"/>
          <p:cNvGrpSpPr/>
          <p:nvPr/>
        </p:nvGrpSpPr>
        <p:grpSpPr>
          <a:xfrm rot="-5400000">
            <a:off x="-416428" y="3123422"/>
            <a:ext cx="735228" cy="885495"/>
            <a:chOff x="4862145" y="4173843"/>
            <a:chExt cx="735228" cy="1662902"/>
          </a:xfrm>
        </p:grpSpPr>
        <p:sp>
          <p:nvSpPr>
            <p:cNvPr id="363" name="Google Shape;363;p19"/>
            <p:cNvSpPr/>
            <p:nvPr/>
          </p:nvSpPr>
          <p:spPr>
            <a:xfrm>
              <a:off x="48621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9"/>
            <p:cNvSpPr/>
            <p:nvPr/>
          </p:nvSpPr>
          <p:spPr>
            <a:xfrm>
              <a:off x="50724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9"/>
            <p:cNvSpPr/>
            <p:nvPr/>
          </p:nvSpPr>
          <p:spPr>
            <a:xfrm>
              <a:off x="52828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p:nvPr/>
          </p:nvSpPr>
          <p:spPr>
            <a:xfrm>
              <a:off x="54931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19"/>
          <p:cNvSpPr/>
          <p:nvPr/>
        </p:nvSpPr>
        <p:spPr>
          <a:xfrm>
            <a:off x="4884238" y="-2457975"/>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9"/>
          <p:cNvSpPr/>
          <p:nvPr/>
        </p:nvSpPr>
        <p:spPr>
          <a:xfrm>
            <a:off x="4783425" y="3911225"/>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_1">
    <p:spTree>
      <p:nvGrpSpPr>
        <p:cNvPr id="369" name="Shape 369"/>
        <p:cNvGrpSpPr/>
        <p:nvPr/>
      </p:nvGrpSpPr>
      <p:grpSpPr>
        <a:xfrm>
          <a:off x="0" y="0"/>
          <a:ext cx="0" cy="0"/>
          <a:chOff x="0" y="0"/>
          <a:chExt cx="0" cy="0"/>
        </a:xfrm>
      </p:grpSpPr>
      <p:sp>
        <p:nvSpPr>
          <p:cNvPr id="370" name="Google Shape;370;p20"/>
          <p:cNvSpPr txBox="1"/>
          <p:nvPr>
            <p:ph type="title"/>
          </p:nvPr>
        </p:nvSpPr>
        <p:spPr>
          <a:xfrm>
            <a:off x="720000" y="523189"/>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71" name="Google Shape;371;p20"/>
          <p:cNvSpPr txBox="1"/>
          <p:nvPr>
            <p:ph idx="2" type="title"/>
          </p:nvPr>
        </p:nvSpPr>
        <p:spPr>
          <a:xfrm>
            <a:off x="872400" y="1928014"/>
            <a:ext cx="2204100" cy="4338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2" name="Google Shape;372;p20"/>
          <p:cNvSpPr txBox="1"/>
          <p:nvPr>
            <p:ph idx="1" type="subTitle"/>
          </p:nvPr>
        </p:nvSpPr>
        <p:spPr>
          <a:xfrm>
            <a:off x="872400" y="2263377"/>
            <a:ext cx="2204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3" name="Google Shape;373;p20"/>
          <p:cNvSpPr txBox="1"/>
          <p:nvPr>
            <p:ph idx="3" type="title"/>
          </p:nvPr>
        </p:nvSpPr>
        <p:spPr>
          <a:xfrm>
            <a:off x="3469947" y="1928014"/>
            <a:ext cx="2204100" cy="4338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4" name="Google Shape;374;p20"/>
          <p:cNvSpPr txBox="1"/>
          <p:nvPr>
            <p:ph idx="4" type="subTitle"/>
          </p:nvPr>
        </p:nvSpPr>
        <p:spPr>
          <a:xfrm>
            <a:off x="3469946" y="2263377"/>
            <a:ext cx="2204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5" name="Google Shape;375;p20"/>
          <p:cNvSpPr txBox="1"/>
          <p:nvPr>
            <p:ph idx="5" type="title"/>
          </p:nvPr>
        </p:nvSpPr>
        <p:spPr>
          <a:xfrm>
            <a:off x="872400" y="3650439"/>
            <a:ext cx="2204100" cy="4338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6" name="Google Shape;376;p20"/>
          <p:cNvSpPr txBox="1"/>
          <p:nvPr>
            <p:ph idx="6" type="subTitle"/>
          </p:nvPr>
        </p:nvSpPr>
        <p:spPr>
          <a:xfrm>
            <a:off x="872400" y="3985752"/>
            <a:ext cx="2204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7" name="Google Shape;377;p20"/>
          <p:cNvSpPr txBox="1"/>
          <p:nvPr>
            <p:ph idx="7" type="title"/>
          </p:nvPr>
        </p:nvSpPr>
        <p:spPr>
          <a:xfrm>
            <a:off x="3469947" y="3650439"/>
            <a:ext cx="2204100" cy="4338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8" name="Google Shape;378;p20"/>
          <p:cNvSpPr txBox="1"/>
          <p:nvPr>
            <p:ph idx="8" type="subTitle"/>
          </p:nvPr>
        </p:nvSpPr>
        <p:spPr>
          <a:xfrm>
            <a:off x="3469946" y="3985752"/>
            <a:ext cx="2204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9" name="Google Shape;379;p20"/>
          <p:cNvSpPr txBox="1"/>
          <p:nvPr>
            <p:ph idx="9" type="title"/>
          </p:nvPr>
        </p:nvSpPr>
        <p:spPr>
          <a:xfrm>
            <a:off x="6067500" y="1928014"/>
            <a:ext cx="2204100" cy="4338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0" name="Google Shape;380;p20"/>
          <p:cNvSpPr txBox="1"/>
          <p:nvPr>
            <p:ph idx="13" type="subTitle"/>
          </p:nvPr>
        </p:nvSpPr>
        <p:spPr>
          <a:xfrm>
            <a:off x="6067499" y="2263377"/>
            <a:ext cx="2204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1" name="Google Shape;381;p20"/>
          <p:cNvSpPr txBox="1"/>
          <p:nvPr>
            <p:ph idx="14" type="title"/>
          </p:nvPr>
        </p:nvSpPr>
        <p:spPr>
          <a:xfrm>
            <a:off x="6067500" y="3650439"/>
            <a:ext cx="2204100" cy="4338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2" name="Google Shape;382;p20"/>
          <p:cNvSpPr txBox="1"/>
          <p:nvPr>
            <p:ph idx="15" type="subTitle"/>
          </p:nvPr>
        </p:nvSpPr>
        <p:spPr>
          <a:xfrm>
            <a:off x="6067499" y="3985752"/>
            <a:ext cx="22041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3" name="Google Shape;383;p20"/>
          <p:cNvSpPr/>
          <p:nvPr/>
        </p:nvSpPr>
        <p:spPr>
          <a:xfrm>
            <a:off x="2683713" y="-246030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a:off x="8271600" y="2367400"/>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0"/>
          <p:cNvSpPr/>
          <p:nvPr/>
        </p:nvSpPr>
        <p:spPr>
          <a:xfrm>
            <a:off x="2533225" y="3985750"/>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grpSp>
        <p:nvGrpSpPr>
          <p:cNvPr id="386" name="Google Shape;386;p20"/>
          <p:cNvGrpSpPr/>
          <p:nvPr/>
        </p:nvGrpSpPr>
        <p:grpSpPr>
          <a:xfrm>
            <a:off x="6540747" y="-255490"/>
            <a:ext cx="735228" cy="885495"/>
            <a:chOff x="4862145" y="4173843"/>
            <a:chExt cx="735228" cy="1662902"/>
          </a:xfrm>
        </p:grpSpPr>
        <p:sp>
          <p:nvSpPr>
            <p:cNvPr id="387" name="Google Shape;387;p20"/>
            <p:cNvSpPr/>
            <p:nvPr/>
          </p:nvSpPr>
          <p:spPr>
            <a:xfrm>
              <a:off x="48621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0"/>
            <p:cNvSpPr/>
            <p:nvPr/>
          </p:nvSpPr>
          <p:spPr>
            <a:xfrm>
              <a:off x="50724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0"/>
            <p:cNvSpPr/>
            <p:nvPr/>
          </p:nvSpPr>
          <p:spPr>
            <a:xfrm>
              <a:off x="52828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0"/>
            <p:cNvSpPr/>
            <p:nvPr/>
          </p:nvSpPr>
          <p:spPr>
            <a:xfrm>
              <a:off x="54931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 name="Google Shape;391;p20"/>
          <p:cNvGrpSpPr/>
          <p:nvPr/>
        </p:nvGrpSpPr>
        <p:grpSpPr>
          <a:xfrm>
            <a:off x="-1300541" y="1815317"/>
            <a:ext cx="1661624" cy="1662902"/>
            <a:chOff x="2529800" y="238125"/>
            <a:chExt cx="2112950" cy="2114575"/>
          </a:xfrm>
        </p:grpSpPr>
        <p:sp>
          <p:nvSpPr>
            <p:cNvPr id="392" name="Google Shape;392;p20"/>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0"/>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0"/>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0"/>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0"/>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0"/>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0"/>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0"/>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0"/>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0"/>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0"/>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0"/>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20"/>
          <p:cNvSpPr/>
          <p:nvPr/>
        </p:nvSpPr>
        <p:spPr>
          <a:xfrm>
            <a:off x="458228" y="451349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3"/>
          <p:cNvSpPr txBox="1"/>
          <p:nvPr>
            <p:ph type="title"/>
          </p:nvPr>
        </p:nvSpPr>
        <p:spPr>
          <a:xfrm>
            <a:off x="2049900" y="2307450"/>
            <a:ext cx="5044200" cy="10002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9" name="Google Shape;39;p3"/>
          <p:cNvSpPr txBox="1"/>
          <p:nvPr>
            <p:ph hasCustomPrompt="1" idx="2" type="title"/>
          </p:nvPr>
        </p:nvSpPr>
        <p:spPr>
          <a:xfrm>
            <a:off x="4043550" y="989975"/>
            <a:ext cx="1056900" cy="914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6000"/>
              <a:buNone/>
              <a:defRPr sz="50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0" name="Google Shape;40;p3"/>
          <p:cNvSpPr txBox="1"/>
          <p:nvPr>
            <p:ph idx="1" type="subTitle"/>
          </p:nvPr>
        </p:nvSpPr>
        <p:spPr>
          <a:xfrm>
            <a:off x="2507550" y="3703335"/>
            <a:ext cx="4128900" cy="43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1" name="Google Shape;41;p3"/>
          <p:cNvSpPr/>
          <p:nvPr/>
        </p:nvSpPr>
        <p:spPr>
          <a:xfrm>
            <a:off x="7759025" y="509138"/>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231400" y="3421700"/>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grpSp>
        <p:nvGrpSpPr>
          <p:cNvPr id="43" name="Google Shape;43;p3"/>
          <p:cNvGrpSpPr/>
          <p:nvPr/>
        </p:nvGrpSpPr>
        <p:grpSpPr>
          <a:xfrm>
            <a:off x="8085082" y="-642232"/>
            <a:ext cx="1661624" cy="1662902"/>
            <a:chOff x="2529800" y="238125"/>
            <a:chExt cx="2112950" cy="2114575"/>
          </a:xfrm>
        </p:grpSpPr>
        <p:sp>
          <p:nvSpPr>
            <p:cNvPr id="44" name="Google Shape;44;p3"/>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p:nvPr/>
        </p:nvSpPr>
        <p:spPr>
          <a:xfrm>
            <a:off x="8162278" y="451349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20003" y="3738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 name="Google Shape;62;p3"/>
          <p:cNvGrpSpPr/>
          <p:nvPr/>
        </p:nvGrpSpPr>
        <p:grpSpPr>
          <a:xfrm rot="-5400000">
            <a:off x="-291828" y="1973460"/>
            <a:ext cx="735228" cy="885495"/>
            <a:chOff x="4862145" y="4173843"/>
            <a:chExt cx="735228" cy="1662902"/>
          </a:xfrm>
        </p:grpSpPr>
        <p:sp>
          <p:nvSpPr>
            <p:cNvPr id="63" name="Google Shape;63;p3"/>
            <p:cNvSpPr/>
            <p:nvPr/>
          </p:nvSpPr>
          <p:spPr>
            <a:xfrm>
              <a:off x="48621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50724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52828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54931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3"/>
          <p:cNvSpPr/>
          <p:nvPr/>
        </p:nvSpPr>
        <p:spPr>
          <a:xfrm>
            <a:off x="-1994250" y="149550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_1_2_1">
    <p:spTree>
      <p:nvGrpSpPr>
        <p:cNvPr id="409" name="Shape 409"/>
        <p:cNvGrpSpPr/>
        <p:nvPr/>
      </p:nvGrpSpPr>
      <p:grpSpPr>
        <a:xfrm>
          <a:off x="0" y="0"/>
          <a:ext cx="0" cy="0"/>
          <a:chOff x="0" y="0"/>
          <a:chExt cx="0" cy="0"/>
        </a:xfrm>
      </p:grpSpPr>
      <p:sp>
        <p:nvSpPr>
          <p:cNvPr id="410" name="Google Shape;410;p21"/>
          <p:cNvSpPr txBox="1"/>
          <p:nvPr>
            <p:ph hasCustomPrompt="1" type="title"/>
          </p:nvPr>
        </p:nvSpPr>
        <p:spPr>
          <a:xfrm>
            <a:off x="943700" y="1908081"/>
            <a:ext cx="2163300" cy="62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6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11" name="Google Shape;411;p21"/>
          <p:cNvSpPr txBox="1"/>
          <p:nvPr>
            <p:ph idx="1" type="subTitle"/>
          </p:nvPr>
        </p:nvSpPr>
        <p:spPr>
          <a:xfrm>
            <a:off x="943700" y="3492308"/>
            <a:ext cx="21633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2" name="Google Shape;412;p21"/>
          <p:cNvSpPr txBox="1"/>
          <p:nvPr>
            <p:ph hasCustomPrompt="1" idx="2" type="title"/>
          </p:nvPr>
        </p:nvSpPr>
        <p:spPr>
          <a:xfrm>
            <a:off x="3496188" y="1908075"/>
            <a:ext cx="2163300" cy="62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6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13" name="Google Shape;413;p21"/>
          <p:cNvSpPr txBox="1"/>
          <p:nvPr>
            <p:ph idx="3" type="subTitle"/>
          </p:nvPr>
        </p:nvSpPr>
        <p:spPr>
          <a:xfrm>
            <a:off x="3496188" y="3492298"/>
            <a:ext cx="21633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4" name="Google Shape;414;p21"/>
          <p:cNvSpPr txBox="1"/>
          <p:nvPr>
            <p:ph hasCustomPrompt="1" idx="4" type="title"/>
          </p:nvPr>
        </p:nvSpPr>
        <p:spPr>
          <a:xfrm>
            <a:off x="6037000" y="1908079"/>
            <a:ext cx="2163300" cy="62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6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15" name="Google Shape;415;p21"/>
          <p:cNvSpPr txBox="1"/>
          <p:nvPr>
            <p:ph idx="5" type="subTitle"/>
          </p:nvPr>
        </p:nvSpPr>
        <p:spPr>
          <a:xfrm>
            <a:off x="6037000" y="3492304"/>
            <a:ext cx="21633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6" name="Google Shape;416;p21"/>
          <p:cNvSpPr txBox="1"/>
          <p:nvPr>
            <p:ph idx="6" type="title"/>
          </p:nvPr>
        </p:nvSpPr>
        <p:spPr>
          <a:xfrm>
            <a:off x="948600" y="3027700"/>
            <a:ext cx="2163300" cy="464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7" name="Google Shape;417;p21"/>
          <p:cNvSpPr txBox="1"/>
          <p:nvPr>
            <p:ph idx="7" type="title"/>
          </p:nvPr>
        </p:nvSpPr>
        <p:spPr>
          <a:xfrm>
            <a:off x="3496212" y="3027700"/>
            <a:ext cx="2163300" cy="464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8" name="Google Shape;418;p21"/>
          <p:cNvSpPr txBox="1"/>
          <p:nvPr>
            <p:ph idx="8" type="title"/>
          </p:nvPr>
        </p:nvSpPr>
        <p:spPr>
          <a:xfrm>
            <a:off x="6032150" y="3027700"/>
            <a:ext cx="2163300" cy="464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9" name="Google Shape;419;p21"/>
          <p:cNvSpPr txBox="1"/>
          <p:nvPr>
            <p:ph idx="9" type="title"/>
          </p:nvPr>
        </p:nvSpPr>
        <p:spPr>
          <a:xfrm>
            <a:off x="720000" y="521427"/>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20" name="Google Shape;420;p21"/>
          <p:cNvSpPr/>
          <p:nvPr/>
        </p:nvSpPr>
        <p:spPr>
          <a:xfrm flipH="1" rot="1802048">
            <a:off x="-3107606" y="3333953"/>
            <a:ext cx="9487300" cy="1689522"/>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
        <p:nvSpPr>
          <p:cNvPr id="421" name="Google Shape;421;p21"/>
          <p:cNvSpPr/>
          <p:nvPr/>
        </p:nvSpPr>
        <p:spPr>
          <a:xfrm>
            <a:off x="8162278" y="451349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21"/>
          <p:cNvGrpSpPr/>
          <p:nvPr/>
        </p:nvGrpSpPr>
        <p:grpSpPr>
          <a:xfrm rot="-5400000">
            <a:off x="8668147" y="997960"/>
            <a:ext cx="735228" cy="885495"/>
            <a:chOff x="4862145" y="4173843"/>
            <a:chExt cx="735228" cy="1662902"/>
          </a:xfrm>
        </p:grpSpPr>
        <p:sp>
          <p:nvSpPr>
            <p:cNvPr id="423" name="Google Shape;423;p21"/>
            <p:cNvSpPr/>
            <p:nvPr/>
          </p:nvSpPr>
          <p:spPr>
            <a:xfrm>
              <a:off x="48621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p:nvPr/>
          </p:nvSpPr>
          <p:spPr>
            <a:xfrm>
              <a:off x="50724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a:off x="52828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1"/>
            <p:cNvSpPr/>
            <p:nvPr/>
          </p:nvSpPr>
          <p:spPr>
            <a:xfrm>
              <a:off x="54931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21"/>
          <p:cNvSpPr/>
          <p:nvPr/>
        </p:nvSpPr>
        <p:spPr>
          <a:xfrm>
            <a:off x="3749638" y="412705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1"/>
          <p:cNvSpPr/>
          <p:nvPr/>
        </p:nvSpPr>
        <p:spPr>
          <a:xfrm>
            <a:off x="-1825262" y="-199655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429" name="Shape 429"/>
        <p:cNvGrpSpPr/>
        <p:nvPr/>
      </p:nvGrpSpPr>
      <p:grpSpPr>
        <a:xfrm>
          <a:off x="0" y="0"/>
          <a:ext cx="0" cy="0"/>
          <a:chOff x="0" y="0"/>
          <a:chExt cx="0" cy="0"/>
        </a:xfrm>
      </p:grpSpPr>
      <p:sp>
        <p:nvSpPr>
          <p:cNvPr id="430" name="Google Shape;430;p22"/>
          <p:cNvSpPr txBox="1"/>
          <p:nvPr>
            <p:ph hasCustomPrompt="1" type="title"/>
          </p:nvPr>
        </p:nvSpPr>
        <p:spPr>
          <a:xfrm>
            <a:off x="4082662" y="767825"/>
            <a:ext cx="4341300" cy="66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31" name="Google Shape;431;p22"/>
          <p:cNvSpPr txBox="1"/>
          <p:nvPr>
            <p:ph idx="1" type="subTitle"/>
          </p:nvPr>
        </p:nvSpPr>
        <p:spPr>
          <a:xfrm>
            <a:off x="4082650" y="1476797"/>
            <a:ext cx="4341300" cy="312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32" name="Google Shape;432;p22"/>
          <p:cNvSpPr txBox="1"/>
          <p:nvPr>
            <p:ph hasCustomPrompt="1" idx="2" type="title"/>
          </p:nvPr>
        </p:nvSpPr>
        <p:spPr>
          <a:xfrm>
            <a:off x="4082662" y="1975697"/>
            <a:ext cx="4341300" cy="66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33" name="Google Shape;433;p22"/>
          <p:cNvSpPr txBox="1"/>
          <p:nvPr>
            <p:ph idx="3" type="subTitle"/>
          </p:nvPr>
        </p:nvSpPr>
        <p:spPr>
          <a:xfrm>
            <a:off x="4082650" y="2684665"/>
            <a:ext cx="4341300" cy="312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34" name="Google Shape;434;p22"/>
          <p:cNvSpPr txBox="1"/>
          <p:nvPr>
            <p:ph hasCustomPrompt="1" idx="4" type="title"/>
          </p:nvPr>
        </p:nvSpPr>
        <p:spPr>
          <a:xfrm>
            <a:off x="4082662" y="3210742"/>
            <a:ext cx="4341300" cy="66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4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35" name="Google Shape;435;p22"/>
          <p:cNvSpPr txBox="1"/>
          <p:nvPr>
            <p:ph idx="5" type="subTitle"/>
          </p:nvPr>
        </p:nvSpPr>
        <p:spPr>
          <a:xfrm>
            <a:off x="4082650" y="3920201"/>
            <a:ext cx="4341300" cy="312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36" name="Google Shape;436;p22"/>
          <p:cNvSpPr/>
          <p:nvPr>
            <p:ph idx="6" type="pic"/>
          </p:nvPr>
        </p:nvSpPr>
        <p:spPr>
          <a:xfrm>
            <a:off x="1080300" y="797125"/>
            <a:ext cx="2805000" cy="3579000"/>
          </a:xfrm>
          <a:prstGeom prst="flowChartConnector">
            <a:avLst/>
          </a:prstGeom>
          <a:noFill/>
          <a:ln>
            <a:noFill/>
          </a:ln>
        </p:spPr>
      </p:sp>
      <p:sp>
        <p:nvSpPr>
          <p:cNvPr id="437" name="Google Shape;437;p22"/>
          <p:cNvSpPr/>
          <p:nvPr/>
        </p:nvSpPr>
        <p:spPr>
          <a:xfrm flipH="1" rot="1802048">
            <a:off x="-2941256" y="3462890"/>
            <a:ext cx="9487300" cy="1689522"/>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
        <p:nvSpPr>
          <p:cNvPr id="438" name="Google Shape;438;p22"/>
          <p:cNvSpPr/>
          <p:nvPr/>
        </p:nvSpPr>
        <p:spPr>
          <a:xfrm>
            <a:off x="8166903" y="3738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7345000" y="361245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1613250" y="-223830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22"/>
          <p:cNvGrpSpPr/>
          <p:nvPr/>
        </p:nvGrpSpPr>
        <p:grpSpPr>
          <a:xfrm>
            <a:off x="3741196" y="-735058"/>
            <a:ext cx="1661624" cy="1662902"/>
            <a:chOff x="2529800" y="238125"/>
            <a:chExt cx="2112950" cy="2114575"/>
          </a:xfrm>
        </p:grpSpPr>
        <p:sp>
          <p:nvSpPr>
            <p:cNvPr id="442" name="Google Shape;442;p22"/>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2"/>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2"/>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2"/>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2"/>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2"/>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2"/>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2"/>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2"/>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2"/>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
    <p:spTree>
      <p:nvGrpSpPr>
        <p:cNvPr id="458" name="Shape 458"/>
        <p:cNvGrpSpPr/>
        <p:nvPr/>
      </p:nvGrpSpPr>
      <p:grpSpPr>
        <a:xfrm>
          <a:off x="0" y="0"/>
          <a:ext cx="0" cy="0"/>
          <a:chOff x="0" y="0"/>
          <a:chExt cx="0" cy="0"/>
        </a:xfrm>
      </p:grpSpPr>
      <p:sp>
        <p:nvSpPr>
          <p:cNvPr id="459" name="Google Shape;459;p2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60" name="Google Shape;460;p23"/>
          <p:cNvSpPr/>
          <p:nvPr/>
        </p:nvSpPr>
        <p:spPr>
          <a:xfrm flipH="1">
            <a:off x="4734200" y="-398450"/>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
        <p:nvSpPr>
          <p:cNvPr id="461" name="Google Shape;461;p23"/>
          <p:cNvSpPr/>
          <p:nvPr/>
        </p:nvSpPr>
        <p:spPr>
          <a:xfrm>
            <a:off x="-2774550" y="3214475"/>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3"/>
          <p:cNvSpPr/>
          <p:nvPr/>
        </p:nvSpPr>
        <p:spPr>
          <a:xfrm>
            <a:off x="720003" y="3738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 name="Google Shape;463;p23"/>
          <p:cNvGrpSpPr/>
          <p:nvPr/>
        </p:nvGrpSpPr>
        <p:grpSpPr>
          <a:xfrm rot="10800000">
            <a:off x="1253397" y="4792760"/>
            <a:ext cx="735228" cy="885495"/>
            <a:chOff x="4862145" y="4173843"/>
            <a:chExt cx="735228" cy="1662902"/>
          </a:xfrm>
        </p:grpSpPr>
        <p:sp>
          <p:nvSpPr>
            <p:cNvPr id="464" name="Google Shape;464;p23"/>
            <p:cNvSpPr/>
            <p:nvPr/>
          </p:nvSpPr>
          <p:spPr>
            <a:xfrm>
              <a:off x="48621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3"/>
            <p:cNvSpPr/>
            <p:nvPr/>
          </p:nvSpPr>
          <p:spPr>
            <a:xfrm>
              <a:off x="50724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3"/>
            <p:cNvSpPr/>
            <p:nvPr/>
          </p:nvSpPr>
          <p:spPr>
            <a:xfrm>
              <a:off x="52828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3"/>
            <p:cNvSpPr/>
            <p:nvPr/>
          </p:nvSpPr>
          <p:spPr>
            <a:xfrm>
              <a:off x="54931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 name="Google Shape;468;p23"/>
          <p:cNvSpPr/>
          <p:nvPr/>
        </p:nvSpPr>
        <p:spPr>
          <a:xfrm>
            <a:off x="8162278" y="451349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_1">
    <p:spTree>
      <p:nvGrpSpPr>
        <p:cNvPr id="469" name="Shape 469"/>
        <p:cNvGrpSpPr/>
        <p:nvPr/>
      </p:nvGrpSpPr>
      <p:grpSpPr>
        <a:xfrm>
          <a:off x="0" y="0"/>
          <a:ext cx="0" cy="0"/>
          <a:chOff x="0" y="0"/>
          <a:chExt cx="0" cy="0"/>
        </a:xfrm>
      </p:grpSpPr>
      <p:sp>
        <p:nvSpPr>
          <p:cNvPr id="470" name="Google Shape;470;p24"/>
          <p:cNvSpPr/>
          <p:nvPr/>
        </p:nvSpPr>
        <p:spPr>
          <a:xfrm>
            <a:off x="-2800" y="3668600"/>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
        <p:nvSpPr>
          <p:cNvPr id="471" name="Google Shape;471;p24"/>
          <p:cNvSpPr txBox="1"/>
          <p:nvPr>
            <p:ph type="ctrTitle"/>
          </p:nvPr>
        </p:nvSpPr>
        <p:spPr>
          <a:xfrm>
            <a:off x="717751" y="496116"/>
            <a:ext cx="3977100" cy="9978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72" name="Google Shape;472;p24"/>
          <p:cNvSpPr txBox="1"/>
          <p:nvPr>
            <p:ph idx="1" type="subTitle"/>
          </p:nvPr>
        </p:nvSpPr>
        <p:spPr>
          <a:xfrm>
            <a:off x="713225" y="1453004"/>
            <a:ext cx="3986100" cy="118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73" name="Google Shape;473;p24"/>
          <p:cNvSpPr txBox="1"/>
          <p:nvPr/>
        </p:nvSpPr>
        <p:spPr>
          <a:xfrm>
            <a:off x="713225" y="3353375"/>
            <a:ext cx="4473600" cy="5043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1200">
                <a:solidFill>
                  <a:schemeClr val="dk2"/>
                </a:solidFill>
                <a:latin typeface="Livvic"/>
                <a:ea typeface="Livvic"/>
                <a:cs typeface="Livvic"/>
                <a:sym typeface="Livvic"/>
              </a:rPr>
              <a:t>CREDITS: This presentation template was created by </a:t>
            </a:r>
            <a:r>
              <a:rPr b="1" lang="en" sz="1200">
                <a:solidFill>
                  <a:schemeClr val="dk2"/>
                </a:solidFill>
                <a:uFill>
                  <a:noFill/>
                </a:uFill>
                <a:latin typeface="Livvic"/>
                <a:ea typeface="Livvic"/>
                <a:cs typeface="Livvic"/>
                <a:sym typeface="Livvic"/>
                <a:hlinkClick r:id="rId2">
                  <a:extLst>
                    <a:ext uri="{A12FA001-AC4F-418D-AE19-62706E023703}">
                      <ahyp:hlinkClr val="tx"/>
                    </a:ext>
                  </a:extLst>
                </a:hlinkClick>
              </a:rPr>
              <a:t>Slidesgo</a:t>
            </a:r>
            <a:r>
              <a:rPr lang="en" sz="1200">
                <a:solidFill>
                  <a:schemeClr val="dk2"/>
                </a:solidFill>
                <a:latin typeface="Livvic"/>
                <a:ea typeface="Livvic"/>
                <a:cs typeface="Livvic"/>
                <a:sym typeface="Livvic"/>
              </a:rPr>
              <a:t>, including icons by </a:t>
            </a:r>
            <a:r>
              <a:rPr b="1" lang="en" sz="1200">
                <a:solidFill>
                  <a:schemeClr val="dk2"/>
                </a:solidFill>
                <a:uFill>
                  <a:noFill/>
                </a:uFill>
                <a:latin typeface="Livvic"/>
                <a:ea typeface="Livvic"/>
                <a:cs typeface="Livvic"/>
                <a:sym typeface="Livvic"/>
                <a:hlinkClick r:id="rId3">
                  <a:extLst>
                    <a:ext uri="{A12FA001-AC4F-418D-AE19-62706E023703}">
                      <ahyp:hlinkClr val="tx"/>
                    </a:ext>
                  </a:extLst>
                </a:hlinkClick>
              </a:rPr>
              <a:t>Flaticon</a:t>
            </a:r>
            <a:r>
              <a:rPr lang="en" sz="1200">
                <a:solidFill>
                  <a:schemeClr val="dk2"/>
                </a:solidFill>
                <a:latin typeface="Livvic"/>
                <a:ea typeface="Livvic"/>
                <a:cs typeface="Livvic"/>
                <a:sym typeface="Livvic"/>
              </a:rPr>
              <a:t>, infographics &amp; images by </a:t>
            </a:r>
            <a:r>
              <a:rPr b="1" lang="en" sz="1200">
                <a:solidFill>
                  <a:schemeClr val="dk2"/>
                </a:solidFill>
                <a:uFill>
                  <a:noFill/>
                </a:uFill>
                <a:latin typeface="Livvic"/>
                <a:ea typeface="Livvic"/>
                <a:cs typeface="Livvic"/>
                <a:sym typeface="Livvic"/>
                <a:hlinkClick r:id="rId4">
                  <a:extLst>
                    <a:ext uri="{A12FA001-AC4F-418D-AE19-62706E023703}">
                      <ahyp:hlinkClr val="tx"/>
                    </a:ext>
                  </a:extLst>
                </a:hlinkClick>
              </a:rPr>
              <a:t>Freepik</a:t>
            </a:r>
            <a:endParaRPr b="1" sz="1200">
              <a:solidFill>
                <a:schemeClr val="dk2"/>
              </a:solidFill>
              <a:latin typeface="Livvic"/>
              <a:ea typeface="Livvic"/>
              <a:cs typeface="Livvic"/>
              <a:sym typeface="Livvic"/>
            </a:endParaRPr>
          </a:p>
        </p:txBody>
      </p:sp>
      <p:sp>
        <p:nvSpPr>
          <p:cNvPr id="474" name="Google Shape;474;p24"/>
          <p:cNvSpPr/>
          <p:nvPr>
            <p:ph idx="2" type="pic"/>
          </p:nvPr>
        </p:nvSpPr>
        <p:spPr>
          <a:xfrm>
            <a:off x="5619000" y="797125"/>
            <a:ext cx="2805000" cy="3579000"/>
          </a:xfrm>
          <a:prstGeom prst="flowChartConnector">
            <a:avLst/>
          </a:prstGeom>
          <a:noFill/>
          <a:ln>
            <a:noFill/>
          </a:ln>
        </p:spPr>
      </p:sp>
      <p:sp>
        <p:nvSpPr>
          <p:cNvPr id="475" name="Google Shape;475;p24"/>
          <p:cNvSpPr/>
          <p:nvPr/>
        </p:nvSpPr>
        <p:spPr>
          <a:xfrm>
            <a:off x="7990600" y="629988"/>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24"/>
          <p:cNvGrpSpPr/>
          <p:nvPr/>
        </p:nvGrpSpPr>
        <p:grpSpPr>
          <a:xfrm>
            <a:off x="8085082" y="-642232"/>
            <a:ext cx="1661624" cy="1662902"/>
            <a:chOff x="2529800" y="238125"/>
            <a:chExt cx="2112950" cy="2114575"/>
          </a:xfrm>
        </p:grpSpPr>
        <p:sp>
          <p:nvSpPr>
            <p:cNvPr id="477" name="Google Shape;477;p24"/>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4"/>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4"/>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4"/>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4"/>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4"/>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4"/>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4"/>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4"/>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4"/>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4"/>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4"/>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4"/>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4"/>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4"/>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4"/>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 name="Google Shape;493;p24"/>
          <p:cNvSpPr/>
          <p:nvPr/>
        </p:nvSpPr>
        <p:spPr>
          <a:xfrm>
            <a:off x="8390878" y="451349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4"/>
          <p:cNvSpPr/>
          <p:nvPr/>
        </p:nvSpPr>
        <p:spPr>
          <a:xfrm>
            <a:off x="500178" y="3507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 name="Google Shape;495;p24"/>
          <p:cNvGrpSpPr/>
          <p:nvPr/>
        </p:nvGrpSpPr>
        <p:grpSpPr>
          <a:xfrm rot="-5400000">
            <a:off x="-368028" y="830460"/>
            <a:ext cx="735228" cy="885495"/>
            <a:chOff x="4862145" y="4173843"/>
            <a:chExt cx="735228" cy="1662902"/>
          </a:xfrm>
        </p:grpSpPr>
        <p:sp>
          <p:nvSpPr>
            <p:cNvPr id="496" name="Google Shape;496;p24"/>
            <p:cNvSpPr/>
            <p:nvPr/>
          </p:nvSpPr>
          <p:spPr>
            <a:xfrm>
              <a:off x="48621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4"/>
            <p:cNvSpPr/>
            <p:nvPr/>
          </p:nvSpPr>
          <p:spPr>
            <a:xfrm>
              <a:off x="50724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4"/>
            <p:cNvSpPr/>
            <p:nvPr/>
          </p:nvSpPr>
          <p:spPr>
            <a:xfrm>
              <a:off x="52828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4"/>
            <p:cNvSpPr/>
            <p:nvPr/>
          </p:nvSpPr>
          <p:spPr>
            <a:xfrm>
              <a:off x="54931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 name="Google Shape;500;p24"/>
          <p:cNvSpPr/>
          <p:nvPr/>
        </p:nvSpPr>
        <p:spPr>
          <a:xfrm>
            <a:off x="-1841850" y="355290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
    <p:spTree>
      <p:nvGrpSpPr>
        <p:cNvPr id="501" name="Shape 501"/>
        <p:cNvGrpSpPr/>
        <p:nvPr/>
      </p:nvGrpSpPr>
      <p:grpSpPr>
        <a:xfrm>
          <a:off x="0" y="0"/>
          <a:ext cx="0" cy="0"/>
          <a:chOff x="0" y="0"/>
          <a:chExt cx="0" cy="0"/>
        </a:xfrm>
      </p:grpSpPr>
      <p:sp>
        <p:nvSpPr>
          <p:cNvPr id="502" name="Google Shape;502;p25"/>
          <p:cNvSpPr/>
          <p:nvPr/>
        </p:nvSpPr>
        <p:spPr>
          <a:xfrm>
            <a:off x="7530250" y="-1422612"/>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5"/>
          <p:cNvSpPr/>
          <p:nvPr/>
        </p:nvSpPr>
        <p:spPr>
          <a:xfrm>
            <a:off x="-1950600" y="65310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5"/>
          <p:cNvSpPr/>
          <p:nvPr/>
        </p:nvSpPr>
        <p:spPr>
          <a:xfrm>
            <a:off x="676350" y="4301100"/>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 name="Google Shape;505;p25"/>
          <p:cNvGrpSpPr/>
          <p:nvPr/>
        </p:nvGrpSpPr>
        <p:grpSpPr>
          <a:xfrm>
            <a:off x="7724807" y="4126468"/>
            <a:ext cx="1661624" cy="1662902"/>
            <a:chOff x="2529800" y="238125"/>
            <a:chExt cx="2112950" cy="2114575"/>
          </a:xfrm>
        </p:grpSpPr>
        <p:sp>
          <p:nvSpPr>
            <p:cNvPr id="506" name="Google Shape;506;p25"/>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5"/>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5"/>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5"/>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5"/>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5"/>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5"/>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5"/>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5"/>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5"/>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5"/>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5"/>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5"/>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5"/>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5"/>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5"/>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 name="Google Shape;522;p25"/>
          <p:cNvSpPr/>
          <p:nvPr/>
        </p:nvSpPr>
        <p:spPr>
          <a:xfrm>
            <a:off x="4594153" y="451349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5"/>
          <p:cNvSpPr/>
          <p:nvPr/>
        </p:nvSpPr>
        <p:spPr>
          <a:xfrm>
            <a:off x="720003" y="3738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25"/>
          <p:cNvGrpSpPr/>
          <p:nvPr/>
        </p:nvGrpSpPr>
        <p:grpSpPr>
          <a:xfrm rot="10800000">
            <a:off x="4204386" y="-376340"/>
            <a:ext cx="735228" cy="885495"/>
            <a:chOff x="4862145" y="4173843"/>
            <a:chExt cx="735228" cy="1662902"/>
          </a:xfrm>
        </p:grpSpPr>
        <p:sp>
          <p:nvSpPr>
            <p:cNvPr id="525" name="Google Shape;525;p25"/>
            <p:cNvSpPr/>
            <p:nvPr/>
          </p:nvSpPr>
          <p:spPr>
            <a:xfrm>
              <a:off x="48621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5"/>
            <p:cNvSpPr/>
            <p:nvPr/>
          </p:nvSpPr>
          <p:spPr>
            <a:xfrm>
              <a:off x="50724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5"/>
            <p:cNvSpPr/>
            <p:nvPr/>
          </p:nvSpPr>
          <p:spPr>
            <a:xfrm>
              <a:off x="52828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5"/>
            <p:cNvSpPr/>
            <p:nvPr/>
          </p:nvSpPr>
          <p:spPr>
            <a:xfrm>
              <a:off x="54931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_1">
    <p:spTree>
      <p:nvGrpSpPr>
        <p:cNvPr id="529" name="Shape 529"/>
        <p:cNvGrpSpPr/>
        <p:nvPr/>
      </p:nvGrpSpPr>
      <p:grpSpPr>
        <a:xfrm>
          <a:off x="0" y="0"/>
          <a:ext cx="0" cy="0"/>
          <a:chOff x="0" y="0"/>
          <a:chExt cx="0" cy="0"/>
        </a:xfrm>
      </p:grpSpPr>
      <p:sp>
        <p:nvSpPr>
          <p:cNvPr id="530" name="Google Shape;530;p26"/>
          <p:cNvSpPr/>
          <p:nvPr/>
        </p:nvSpPr>
        <p:spPr>
          <a:xfrm flipH="1">
            <a:off x="4734200" y="-398450"/>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
        <p:nvSpPr>
          <p:cNvPr id="531" name="Google Shape;531;p26"/>
          <p:cNvSpPr/>
          <p:nvPr/>
        </p:nvSpPr>
        <p:spPr>
          <a:xfrm flipH="1">
            <a:off x="-2219375" y="4047650"/>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
        <p:nvSpPr>
          <p:cNvPr id="532" name="Google Shape;532;p26"/>
          <p:cNvSpPr/>
          <p:nvPr/>
        </p:nvSpPr>
        <p:spPr>
          <a:xfrm>
            <a:off x="7332200" y="3376713"/>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6"/>
          <p:cNvSpPr/>
          <p:nvPr/>
        </p:nvSpPr>
        <p:spPr>
          <a:xfrm>
            <a:off x="-1699625" y="-195600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6"/>
          <p:cNvSpPr/>
          <p:nvPr/>
        </p:nvSpPr>
        <p:spPr>
          <a:xfrm rot="545510">
            <a:off x="7119630" y="274677"/>
            <a:ext cx="1304287" cy="1304287"/>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6"/>
          <p:cNvSpPr/>
          <p:nvPr/>
        </p:nvSpPr>
        <p:spPr>
          <a:xfrm>
            <a:off x="1443128" y="4513509"/>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39" name="Shape 539"/>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540" name="Shape 540"/>
        <p:cNvGrpSpPr/>
        <p:nvPr/>
      </p:nvGrpSpPr>
      <p:grpSpPr>
        <a:xfrm>
          <a:off x="0" y="0"/>
          <a:ext cx="0" cy="0"/>
          <a:chOff x="0" y="0"/>
          <a:chExt cx="0" cy="0"/>
        </a:xfrm>
      </p:grpSpPr>
      <p:sp>
        <p:nvSpPr>
          <p:cNvPr id="541" name="Google Shape;541;p2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p4"/>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0" name="Google Shape;70;p4"/>
          <p:cNvSpPr txBox="1"/>
          <p:nvPr>
            <p:ph idx="1" type="subTitle"/>
          </p:nvPr>
        </p:nvSpPr>
        <p:spPr>
          <a:xfrm>
            <a:off x="720000" y="115137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2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71" name="Google Shape;71;p4"/>
          <p:cNvSpPr/>
          <p:nvPr/>
        </p:nvSpPr>
        <p:spPr>
          <a:xfrm flipH="1">
            <a:off x="-2219375" y="4047650"/>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
        <p:nvSpPr>
          <p:cNvPr id="72" name="Google Shape;72;p4"/>
          <p:cNvSpPr/>
          <p:nvPr/>
        </p:nvSpPr>
        <p:spPr>
          <a:xfrm>
            <a:off x="8166903" y="3738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6103625" y="4094125"/>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4" name="Shape 74"/>
        <p:cNvGrpSpPr/>
        <p:nvPr/>
      </p:nvGrpSpPr>
      <p:grpSpPr>
        <a:xfrm>
          <a:off x="0" y="0"/>
          <a:ext cx="0" cy="0"/>
          <a:chOff x="0" y="0"/>
          <a:chExt cx="0" cy="0"/>
        </a:xfrm>
      </p:grpSpPr>
      <p:sp>
        <p:nvSpPr>
          <p:cNvPr id="75" name="Google Shape;75;p5"/>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6" name="Google Shape;76;p5"/>
          <p:cNvSpPr txBox="1"/>
          <p:nvPr>
            <p:ph idx="1" type="subTitle"/>
          </p:nvPr>
        </p:nvSpPr>
        <p:spPr>
          <a:xfrm>
            <a:off x="4801893" y="3514850"/>
            <a:ext cx="29379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7" name="Google Shape;77;p5"/>
          <p:cNvSpPr txBox="1"/>
          <p:nvPr>
            <p:ph idx="2" type="subTitle"/>
          </p:nvPr>
        </p:nvSpPr>
        <p:spPr>
          <a:xfrm>
            <a:off x="994186" y="3514850"/>
            <a:ext cx="2937300" cy="10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8" name="Google Shape;78;p5"/>
          <p:cNvSpPr txBox="1"/>
          <p:nvPr>
            <p:ph idx="3" type="subTitle"/>
          </p:nvPr>
        </p:nvSpPr>
        <p:spPr>
          <a:xfrm>
            <a:off x="994175" y="2621900"/>
            <a:ext cx="2937300" cy="507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latin typeface="BIZ UDPMincho"/>
                <a:ea typeface="BIZ UDPMincho"/>
                <a:cs typeface="BIZ UDPMincho"/>
                <a:sym typeface="BIZ UDPMincho"/>
              </a:defRPr>
            </a:lvl1pPr>
            <a:lvl2pPr lvl="1" rtl="0" algn="ctr">
              <a:spcBef>
                <a:spcPts val="0"/>
              </a:spcBef>
              <a:spcAft>
                <a:spcPts val="0"/>
              </a:spcAft>
              <a:buSzPts val="2000"/>
              <a:buFont typeface="Montserrat"/>
              <a:buNone/>
              <a:defRPr sz="2000">
                <a:latin typeface="Montserrat"/>
                <a:ea typeface="Montserrat"/>
                <a:cs typeface="Montserrat"/>
                <a:sym typeface="Montserrat"/>
              </a:defRPr>
            </a:lvl2pPr>
            <a:lvl3pPr lvl="2" rtl="0" algn="ctr">
              <a:spcBef>
                <a:spcPts val="1600"/>
              </a:spcBef>
              <a:spcAft>
                <a:spcPts val="0"/>
              </a:spcAft>
              <a:buSzPts val="2000"/>
              <a:buFont typeface="Montserrat"/>
              <a:buNone/>
              <a:defRPr sz="2000">
                <a:latin typeface="Montserrat"/>
                <a:ea typeface="Montserrat"/>
                <a:cs typeface="Montserrat"/>
                <a:sym typeface="Montserrat"/>
              </a:defRPr>
            </a:lvl3pPr>
            <a:lvl4pPr lvl="3" rtl="0" algn="ctr">
              <a:spcBef>
                <a:spcPts val="1600"/>
              </a:spcBef>
              <a:spcAft>
                <a:spcPts val="0"/>
              </a:spcAft>
              <a:buSzPts val="2000"/>
              <a:buFont typeface="Montserrat"/>
              <a:buNone/>
              <a:defRPr sz="2000">
                <a:latin typeface="Montserrat"/>
                <a:ea typeface="Montserrat"/>
                <a:cs typeface="Montserrat"/>
                <a:sym typeface="Montserrat"/>
              </a:defRPr>
            </a:lvl4pPr>
            <a:lvl5pPr lvl="4" rtl="0" algn="ctr">
              <a:spcBef>
                <a:spcPts val="1600"/>
              </a:spcBef>
              <a:spcAft>
                <a:spcPts val="0"/>
              </a:spcAft>
              <a:buSzPts val="2000"/>
              <a:buFont typeface="Montserrat"/>
              <a:buNone/>
              <a:defRPr sz="2000">
                <a:latin typeface="Montserrat"/>
                <a:ea typeface="Montserrat"/>
                <a:cs typeface="Montserrat"/>
                <a:sym typeface="Montserrat"/>
              </a:defRPr>
            </a:lvl5pPr>
            <a:lvl6pPr lvl="5" rtl="0" algn="ctr">
              <a:spcBef>
                <a:spcPts val="1600"/>
              </a:spcBef>
              <a:spcAft>
                <a:spcPts val="0"/>
              </a:spcAft>
              <a:buSzPts val="2000"/>
              <a:buFont typeface="Montserrat"/>
              <a:buNone/>
              <a:defRPr sz="2000">
                <a:latin typeface="Montserrat"/>
                <a:ea typeface="Montserrat"/>
                <a:cs typeface="Montserrat"/>
                <a:sym typeface="Montserrat"/>
              </a:defRPr>
            </a:lvl6pPr>
            <a:lvl7pPr lvl="6" rtl="0" algn="ctr">
              <a:spcBef>
                <a:spcPts val="1600"/>
              </a:spcBef>
              <a:spcAft>
                <a:spcPts val="0"/>
              </a:spcAft>
              <a:buSzPts val="2000"/>
              <a:buFont typeface="Montserrat"/>
              <a:buNone/>
              <a:defRPr sz="2000">
                <a:latin typeface="Montserrat"/>
                <a:ea typeface="Montserrat"/>
                <a:cs typeface="Montserrat"/>
                <a:sym typeface="Montserrat"/>
              </a:defRPr>
            </a:lvl7pPr>
            <a:lvl8pPr lvl="7" rtl="0" algn="ctr">
              <a:spcBef>
                <a:spcPts val="1600"/>
              </a:spcBef>
              <a:spcAft>
                <a:spcPts val="0"/>
              </a:spcAft>
              <a:buSzPts val="2000"/>
              <a:buFont typeface="Montserrat"/>
              <a:buNone/>
              <a:defRPr sz="2000">
                <a:latin typeface="Montserrat"/>
                <a:ea typeface="Montserrat"/>
                <a:cs typeface="Montserrat"/>
                <a:sym typeface="Montserrat"/>
              </a:defRPr>
            </a:lvl8pPr>
            <a:lvl9pPr lvl="8" rtl="0" algn="ctr">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79" name="Google Shape;79;p5"/>
          <p:cNvSpPr txBox="1"/>
          <p:nvPr>
            <p:ph idx="4" type="subTitle"/>
          </p:nvPr>
        </p:nvSpPr>
        <p:spPr>
          <a:xfrm>
            <a:off x="4801893" y="2621900"/>
            <a:ext cx="2937300" cy="5070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Font typeface="Montserrat"/>
              <a:buNone/>
              <a:defRPr sz="2200">
                <a:latin typeface="BIZ UDPMincho"/>
                <a:ea typeface="BIZ UDPMincho"/>
                <a:cs typeface="BIZ UDPMincho"/>
                <a:sym typeface="BIZ UDPMincho"/>
              </a:defRPr>
            </a:lvl1pPr>
            <a:lvl2pPr lvl="1" rtl="0" algn="ctr">
              <a:spcBef>
                <a:spcPts val="0"/>
              </a:spcBef>
              <a:spcAft>
                <a:spcPts val="0"/>
              </a:spcAft>
              <a:buSzPts val="2000"/>
              <a:buFont typeface="Montserrat"/>
              <a:buNone/>
              <a:defRPr sz="2000">
                <a:latin typeface="Montserrat"/>
                <a:ea typeface="Montserrat"/>
                <a:cs typeface="Montserrat"/>
                <a:sym typeface="Montserrat"/>
              </a:defRPr>
            </a:lvl2pPr>
            <a:lvl3pPr lvl="2" rtl="0" algn="ctr">
              <a:spcBef>
                <a:spcPts val="1600"/>
              </a:spcBef>
              <a:spcAft>
                <a:spcPts val="0"/>
              </a:spcAft>
              <a:buSzPts val="2000"/>
              <a:buFont typeface="Montserrat"/>
              <a:buNone/>
              <a:defRPr sz="2000">
                <a:latin typeface="Montserrat"/>
                <a:ea typeface="Montserrat"/>
                <a:cs typeface="Montserrat"/>
                <a:sym typeface="Montserrat"/>
              </a:defRPr>
            </a:lvl3pPr>
            <a:lvl4pPr lvl="3" rtl="0" algn="ctr">
              <a:spcBef>
                <a:spcPts val="1600"/>
              </a:spcBef>
              <a:spcAft>
                <a:spcPts val="0"/>
              </a:spcAft>
              <a:buSzPts val="2000"/>
              <a:buFont typeface="Montserrat"/>
              <a:buNone/>
              <a:defRPr sz="2000">
                <a:latin typeface="Montserrat"/>
                <a:ea typeface="Montserrat"/>
                <a:cs typeface="Montserrat"/>
                <a:sym typeface="Montserrat"/>
              </a:defRPr>
            </a:lvl4pPr>
            <a:lvl5pPr lvl="4" rtl="0" algn="ctr">
              <a:spcBef>
                <a:spcPts val="1600"/>
              </a:spcBef>
              <a:spcAft>
                <a:spcPts val="0"/>
              </a:spcAft>
              <a:buSzPts val="2000"/>
              <a:buFont typeface="Montserrat"/>
              <a:buNone/>
              <a:defRPr sz="2000">
                <a:latin typeface="Montserrat"/>
                <a:ea typeface="Montserrat"/>
                <a:cs typeface="Montserrat"/>
                <a:sym typeface="Montserrat"/>
              </a:defRPr>
            </a:lvl5pPr>
            <a:lvl6pPr lvl="5" rtl="0" algn="ctr">
              <a:spcBef>
                <a:spcPts val="1600"/>
              </a:spcBef>
              <a:spcAft>
                <a:spcPts val="0"/>
              </a:spcAft>
              <a:buSzPts val="2000"/>
              <a:buFont typeface="Montserrat"/>
              <a:buNone/>
              <a:defRPr sz="2000">
                <a:latin typeface="Montserrat"/>
                <a:ea typeface="Montserrat"/>
                <a:cs typeface="Montserrat"/>
                <a:sym typeface="Montserrat"/>
              </a:defRPr>
            </a:lvl6pPr>
            <a:lvl7pPr lvl="6" rtl="0" algn="ctr">
              <a:spcBef>
                <a:spcPts val="1600"/>
              </a:spcBef>
              <a:spcAft>
                <a:spcPts val="0"/>
              </a:spcAft>
              <a:buSzPts val="2000"/>
              <a:buFont typeface="Montserrat"/>
              <a:buNone/>
              <a:defRPr sz="2000">
                <a:latin typeface="Montserrat"/>
                <a:ea typeface="Montserrat"/>
                <a:cs typeface="Montserrat"/>
                <a:sym typeface="Montserrat"/>
              </a:defRPr>
            </a:lvl7pPr>
            <a:lvl8pPr lvl="7" rtl="0" algn="ctr">
              <a:spcBef>
                <a:spcPts val="1600"/>
              </a:spcBef>
              <a:spcAft>
                <a:spcPts val="0"/>
              </a:spcAft>
              <a:buSzPts val="2000"/>
              <a:buFont typeface="Montserrat"/>
              <a:buNone/>
              <a:defRPr sz="2000">
                <a:latin typeface="Montserrat"/>
                <a:ea typeface="Montserrat"/>
                <a:cs typeface="Montserrat"/>
                <a:sym typeface="Montserrat"/>
              </a:defRPr>
            </a:lvl8pPr>
            <a:lvl9pPr lvl="8" rtl="0" algn="ctr">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80" name="Google Shape;80;p5"/>
          <p:cNvSpPr/>
          <p:nvPr/>
        </p:nvSpPr>
        <p:spPr>
          <a:xfrm>
            <a:off x="458228" y="451349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a:off x="6600000" y="-2294012"/>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5"/>
          <p:cNvGrpSpPr/>
          <p:nvPr/>
        </p:nvGrpSpPr>
        <p:grpSpPr>
          <a:xfrm>
            <a:off x="8424007" y="2112093"/>
            <a:ext cx="1661624" cy="1662902"/>
            <a:chOff x="2529800" y="238125"/>
            <a:chExt cx="2112950" cy="2114575"/>
          </a:xfrm>
        </p:grpSpPr>
        <p:sp>
          <p:nvSpPr>
            <p:cNvPr id="83" name="Google Shape;83;p5"/>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sp>
        <p:nvSpPr>
          <p:cNvPr id="100" name="Google Shape;100;p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1" name="Google Shape;101;p6"/>
          <p:cNvSpPr/>
          <p:nvPr/>
        </p:nvSpPr>
        <p:spPr>
          <a:xfrm>
            <a:off x="7540375" y="374495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flipH="1">
            <a:off x="-2219375" y="4047650"/>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
        <p:nvSpPr>
          <p:cNvPr id="103" name="Google Shape;103;p6"/>
          <p:cNvSpPr/>
          <p:nvPr/>
        </p:nvSpPr>
        <p:spPr>
          <a:xfrm>
            <a:off x="8166903" y="3738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4" name="Shape 104"/>
        <p:cNvGrpSpPr/>
        <p:nvPr/>
      </p:nvGrpSpPr>
      <p:grpSpPr>
        <a:xfrm>
          <a:off x="0" y="0"/>
          <a:ext cx="0" cy="0"/>
          <a:chOff x="0" y="0"/>
          <a:chExt cx="0" cy="0"/>
        </a:xfrm>
      </p:grpSpPr>
      <p:sp>
        <p:nvSpPr>
          <p:cNvPr id="105" name="Google Shape;105;p7"/>
          <p:cNvSpPr txBox="1"/>
          <p:nvPr>
            <p:ph idx="1" type="body"/>
          </p:nvPr>
        </p:nvSpPr>
        <p:spPr>
          <a:xfrm>
            <a:off x="720000" y="1251675"/>
            <a:ext cx="4181700" cy="2271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06" name="Google Shape;106;p7"/>
          <p:cNvSpPr txBox="1"/>
          <p:nvPr>
            <p:ph type="title"/>
          </p:nvPr>
        </p:nvSpPr>
        <p:spPr>
          <a:xfrm>
            <a:off x="720000" y="522244"/>
            <a:ext cx="4181700" cy="675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7" name="Google Shape;107;p7"/>
          <p:cNvSpPr/>
          <p:nvPr>
            <p:ph idx="2" type="pic"/>
          </p:nvPr>
        </p:nvSpPr>
        <p:spPr>
          <a:xfrm>
            <a:off x="5552550" y="999250"/>
            <a:ext cx="2488200" cy="3174600"/>
          </a:xfrm>
          <a:prstGeom prst="flowChartConnector">
            <a:avLst/>
          </a:prstGeom>
          <a:noFill/>
          <a:ln>
            <a:noFill/>
          </a:ln>
        </p:spPr>
      </p:sp>
      <p:sp>
        <p:nvSpPr>
          <p:cNvPr id="108" name="Google Shape;108;p7"/>
          <p:cNvSpPr/>
          <p:nvPr/>
        </p:nvSpPr>
        <p:spPr>
          <a:xfrm flipH="1">
            <a:off x="-411400" y="3584246"/>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grpSp>
        <p:nvGrpSpPr>
          <p:cNvPr id="109" name="Google Shape;109;p7"/>
          <p:cNvGrpSpPr/>
          <p:nvPr/>
        </p:nvGrpSpPr>
        <p:grpSpPr>
          <a:xfrm>
            <a:off x="720007" y="4513493"/>
            <a:ext cx="1661624" cy="1662902"/>
            <a:chOff x="2529800" y="238125"/>
            <a:chExt cx="2112950" cy="2114575"/>
          </a:xfrm>
        </p:grpSpPr>
        <p:sp>
          <p:nvSpPr>
            <p:cNvPr id="110" name="Google Shape;110;p7"/>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7"/>
          <p:cNvSpPr/>
          <p:nvPr/>
        </p:nvSpPr>
        <p:spPr>
          <a:xfrm>
            <a:off x="7252113" y="-199655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a:off x="8166903" y="3738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8" name="Shape 128"/>
        <p:cNvGrpSpPr/>
        <p:nvPr/>
      </p:nvGrpSpPr>
      <p:grpSpPr>
        <a:xfrm>
          <a:off x="0" y="0"/>
          <a:ext cx="0" cy="0"/>
          <a:chOff x="0" y="0"/>
          <a:chExt cx="0" cy="0"/>
        </a:xfrm>
      </p:grpSpPr>
      <p:sp>
        <p:nvSpPr>
          <p:cNvPr id="129" name="Google Shape;129;p8"/>
          <p:cNvSpPr txBox="1"/>
          <p:nvPr>
            <p:ph type="title"/>
          </p:nvPr>
        </p:nvSpPr>
        <p:spPr>
          <a:xfrm>
            <a:off x="1101250" y="1203838"/>
            <a:ext cx="6941400" cy="25293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0" name="Google Shape;130;p8"/>
          <p:cNvSpPr/>
          <p:nvPr/>
        </p:nvSpPr>
        <p:spPr>
          <a:xfrm flipH="1" rot="-270488">
            <a:off x="-395253" y="3965370"/>
            <a:ext cx="9487541" cy="1689564"/>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
        <p:nvSpPr>
          <p:cNvPr id="131" name="Google Shape;131;p8"/>
          <p:cNvSpPr/>
          <p:nvPr/>
        </p:nvSpPr>
        <p:spPr>
          <a:xfrm>
            <a:off x="7755738" y="1688175"/>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a:off x="3555238" y="-234090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a:off x="8166903" y="3738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p8"/>
          <p:cNvGrpSpPr/>
          <p:nvPr/>
        </p:nvGrpSpPr>
        <p:grpSpPr>
          <a:xfrm>
            <a:off x="-646093" y="-658857"/>
            <a:ext cx="1661624" cy="1662902"/>
            <a:chOff x="2529800" y="238125"/>
            <a:chExt cx="2112950" cy="2114575"/>
          </a:xfrm>
        </p:grpSpPr>
        <p:sp>
          <p:nvSpPr>
            <p:cNvPr id="135" name="Google Shape;135;p8"/>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8"/>
          <p:cNvSpPr/>
          <p:nvPr/>
        </p:nvSpPr>
        <p:spPr>
          <a:xfrm>
            <a:off x="458228" y="2632471"/>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2" name="Shape 152"/>
        <p:cNvGrpSpPr/>
        <p:nvPr/>
      </p:nvGrpSpPr>
      <p:grpSpPr>
        <a:xfrm>
          <a:off x="0" y="0"/>
          <a:ext cx="0" cy="0"/>
          <a:chOff x="0" y="0"/>
          <a:chExt cx="0" cy="0"/>
        </a:xfrm>
      </p:grpSpPr>
      <p:sp>
        <p:nvSpPr>
          <p:cNvPr id="153" name="Google Shape;153;p9"/>
          <p:cNvSpPr txBox="1"/>
          <p:nvPr>
            <p:ph idx="1" type="subTitle"/>
          </p:nvPr>
        </p:nvSpPr>
        <p:spPr>
          <a:xfrm>
            <a:off x="3764375" y="2649599"/>
            <a:ext cx="4659600" cy="1137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900"/>
              <a:buNone/>
              <a:defRPr sz="1600"/>
            </a:lvl1pPr>
            <a:lvl2pPr lvl="1" rtl="0" algn="ctr">
              <a:lnSpc>
                <a:spcPct val="100000"/>
              </a:lnSpc>
              <a:spcBef>
                <a:spcPts val="160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154" name="Google Shape;154;p9"/>
          <p:cNvSpPr txBox="1"/>
          <p:nvPr>
            <p:ph type="title"/>
          </p:nvPr>
        </p:nvSpPr>
        <p:spPr>
          <a:xfrm>
            <a:off x="3764400" y="1603025"/>
            <a:ext cx="46596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sz="39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155" name="Google Shape;155;p9"/>
          <p:cNvSpPr/>
          <p:nvPr>
            <p:ph idx="2" type="pic"/>
          </p:nvPr>
        </p:nvSpPr>
        <p:spPr>
          <a:xfrm>
            <a:off x="1033475" y="999250"/>
            <a:ext cx="2488200" cy="3174600"/>
          </a:xfrm>
          <a:prstGeom prst="flowChartConnector">
            <a:avLst/>
          </a:prstGeom>
          <a:noFill/>
          <a:ln>
            <a:noFill/>
          </a:ln>
        </p:spPr>
      </p:sp>
      <p:sp>
        <p:nvSpPr>
          <p:cNvPr id="156" name="Google Shape;156;p9"/>
          <p:cNvSpPr/>
          <p:nvPr/>
        </p:nvSpPr>
        <p:spPr>
          <a:xfrm>
            <a:off x="-1825262" y="-199655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9"/>
          <p:cNvSpPr/>
          <p:nvPr/>
        </p:nvSpPr>
        <p:spPr>
          <a:xfrm>
            <a:off x="6599988" y="3601975"/>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a:off x="8162278" y="451349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p:nvPr/>
        </p:nvSpPr>
        <p:spPr>
          <a:xfrm flipH="1" rot="1802048">
            <a:off x="-2879006" y="3562553"/>
            <a:ext cx="9487300" cy="1689522"/>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grpSp>
        <p:nvGrpSpPr>
          <p:cNvPr id="160" name="Google Shape;160;p9"/>
          <p:cNvGrpSpPr/>
          <p:nvPr/>
        </p:nvGrpSpPr>
        <p:grpSpPr>
          <a:xfrm>
            <a:off x="5062022" y="4584060"/>
            <a:ext cx="735228" cy="885495"/>
            <a:chOff x="4862145" y="4173843"/>
            <a:chExt cx="735228" cy="1662902"/>
          </a:xfrm>
        </p:grpSpPr>
        <p:sp>
          <p:nvSpPr>
            <p:cNvPr id="161" name="Google Shape;161;p9"/>
            <p:cNvSpPr/>
            <p:nvPr/>
          </p:nvSpPr>
          <p:spPr>
            <a:xfrm>
              <a:off x="48621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p:nvPr/>
          </p:nvSpPr>
          <p:spPr>
            <a:xfrm>
              <a:off x="50724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a:off x="528284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a:off x="5493195" y="4173843"/>
              <a:ext cx="104178" cy="1662902"/>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9"/>
          <p:cNvGrpSpPr/>
          <p:nvPr/>
        </p:nvGrpSpPr>
        <p:grpSpPr>
          <a:xfrm>
            <a:off x="6739457" y="-642232"/>
            <a:ext cx="1661624" cy="1662902"/>
            <a:chOff x="2529800" y="238125"/>
            <a:chExt cx="2112950" cy="2114575"/>
          </a:xfrm>
        </p:grpSpPr>
        <p:sp>
          <p:nvSpPr>
            <p:cNvPr id="166" name="Google Shape;166;p9"/>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9"/>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9"/>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9"/>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9"/>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9"/>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9"/>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9"/>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82" name="Shape 182"/>
        <p:cNvGrpSpPr/>
        <p:nvPr/>
      </p:nvGrpSpPr>
      <p:grpSpPr>
        <a:xfrm>
          <a:off x="0" y="0"/>
          <a:ext cx="0" cy="0"/>
          <a:chOff x="0" y="0"/>
          <a:chExt cx="0" cy="0"/>
        </a:xfrm>
      </p:grpSpPr>
      <p:sp>
        <p:nvSpPr>
          <p:cNvPr id="183" name="Google Shape;183;p10"/>
          <p:cNvSpPr txBox="1"/>
          <p:nvPr>
            <p:ph type="title"/>
          </p:nvPr>
        </p:nvSpPr>
        <p:spPr>
          <a:xfrm>
            <a:off x="821600" y="1512650"/>
            <a:ext cx="4143300" cy="1689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200"/>
              <a:buNone/>
              <a:defRPr/>
            </a:lvl1pPr>
            <a:lvl2pPr lvl="1" rtl="0" algn="ctr">
              <a:spcBef>
                <a:spcPts val="0"/>
              </a:spcBef>
              <a:spcAft>
                <a:spcPts val="0"/>
              </a:spcAft>
              <a:buClr>
                <a:schemeClr val="lt1"/>
              </a:buClr>
              <a:buSzPts val="3200"/>
              <a:buNone/>
              <a:defRPr>
                <a:solidFill>
                  <a:schemeClr val="lt1"/>
                </a:solidFill>
              </a:defRPr>
            </a:lvl2pPr>
            <a:lvl3pPr lvl="2" rtl="0" algn="ctr">
              <a:spcBef>
                <a:spcPts val="0"/>
              </a:spcBef>
              <a:spcAft>
                <a:spcPts val="0"/>
              </a:spcAft>
              <a:buClr>
                <a:schemeClr val="lt1"/>
              </a:buClr>
              <a:buSzPts val="3200"/>
              <a:buNone/>
              <a:defRPr>
                <a:solidFill>
                  <a:schemeClr val="lt1"/>
                </a:solidFill>
              </a:defRPr>
            </a:lvl3pPr>
            <a:lvl4pPr lvl="3" rtl="0" algn="ctr">
              <a:spcBef>
                <a:spcPts val="0"/>
              </a:spcBef>
              <a:spcAft>
                <a:spcPts val="0"/>
              </a:spcAft>
              <a:buClr>
                <a:schemeClr val="lt1"/>
              </a:buClr>
              <a:buSzPts val="3200"/>
              <a:buNone/>
              <a:defRPr>
                <a:solidFill>
                  <a:schemeClr val="lt1"/>
                </a:solidFill>
              </a:defRPr>
            </a:lvl4pPr>
            <a:lvl5pPr lvl="4" rtl="0" algn="ctr">
              <a:spcBef>
                <a:spcPts val="0"/>
              </a:spcBef>
              <a:spcAft>
                <a:spcPts val="0"/>
              </a:spcAft>
              <a:buClr>
                <a:schemeClr val="lt1"/>
              </a:buClr>
              <a:buSzPts val="3200"/>
              <a:buNone/>
              <a:defRPr>
                <a:solidFill>
                  <a:schemeClr val="lt1"/>
                </a:solidFill>
              </a:defRPr>
            </a:lvl5pPr>
            <a:lvl6pPr lvl="5" rtl="0" algn="ctr">
              <a:spcBef>
                <a:spcPts val="0"/>
              </a:spcBef>
              <a:spcAft>
                <a:spcPts val="0"/>
              </a:spcAft>
              <a:buClr>
                <a:schemeClr val="lt1"/>
              </a:buClr>
              <a:buSzPts val="3200"/>
              <a:buNone/>
              <a:defRPr>
                <a:solidFill>
                  <a:schemeClr val="lt1"/>
                </a:solidFill>
              </a:defRPr>
            </a:lvl6pPr>
            <a:lvl7pPr lvl="6" rtl="0" algn="ctr">
              <a:spcBef>
                <a:spcPts val="0"/>
              </a:spcBef>
              <a:spcAft>
                <a:spcPts val="0"/>
              </a:spcAft>
              <a:buClr>
                <a:schemeClr val="lt1"/>
              </a:buClr>
              <a:buSzPts val="3200"/>
              <a:buNone/>
              <a:defRPr>
                <a:solidFill>
                  <a:schemeClr val="lt1"/>
                </a:solidFill>
              </a:defRPr>
            </a:lvl7pPr>
            <a:lvl8pPr lvl="7" rtl="0" algn="ctr">
              <a:spcBef>
                <a:spcPts val="0"/>
              </a:spcBef>
              <a:spcAft>
                <a:spcPts val="0"/>
              </a:spcAft>
              <a:buClr>
                <a:schemeClr val="lt1"/>
              </a:buClr>
              <a:buSzPts val="3200"/>
              <a:buNone/>
              <a:defRPr>
                <a:solidFill>
                  <a:schemeClr val="lt1"/>
                </a:solidFill>
              </a:defRPr>
            </a:lvl8pPr>
            <a:lvl9pPr lvl="8" rtl="0" algn="ctr">
              <a:spcBef>
                <a:spcPts val="0"/>
              </a:spcBef>
              <a:spcAft>
                <a:spcPts val="0"/>
              </a:spcAft>
              <a:buClr>
                <a:schemeClr val="lt1"/>
              </a:buClr>
              <a:buSzPts val="3200"/>
              <a:buNone/>
              <a:defRPr>
                <a:solidFill>
                  <a:schemeClr val="lt1"/>
                </a:solidFill>
              </a:defRPr>
            </a:lvl9pPr>
          </a:lstStyle>
          <a:p/>
        </p:txBody>
      </p:sp>
      <p:sp>
        <p:nvSpPr>
          <p:cNvPr id="184" name="Google Shape;184;p10"/>
          <p:cNvSpPr/>
          <p:nvPr/>
        </p:nvSpPr>
        <p:spPr>
          <a:xfrm>
            <a:off x="4208075" y="-2544787"/>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 name="Google Shape;185;p10"/>
          <p:cNvGrpSpPr/>
          <p:nvPr/>
        </p:nvGrpSpPr>
        <p:grpSpPr>
          <a:xfrm>
            <a:off x="8085082" y="-642232"/>
            <a:ext cx="1661624" cy="1662902"/>
            <a:chOff x="2529800" y="238125"/>
            <a:chExt cx="2112950" cy="2114575"/>
          </a:xfrm>
        </p:grpSpPr>
        <p:sp>
          <p:nvSpPr>
            <p:cNvPr id="186" name="Google Shape;186;p10"/>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0"/>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0"/>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0"/>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0"/>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0"/>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0"/>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0"/>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0"/>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0"/>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0"/>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0"/>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0"/>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0"/>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0"/>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0"/>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10"/>
          <p:cNvSpPr/>
          <p:nvPr/>
        </p:nvSpPr>
        <p:spPr>
          <a:xfrm>
            <a:off x="8162278" y="451349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0"/>
          <p:cNvSpPr/>
          <p:nvPr/>
        </p:nvSpPr>
        <p:spPr>
          <a:xfrm>
            <a:off x="720003" y="3738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0"/>
          <p:cNvSpPr/>
          <p:nvPr/>
        </p:nvSpPr>
        <p:spPr>
          <a:xfrm>
            <a:off x="-2423775" y="2016150"/>
            <a:ext cx="3648000" cy="3648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0"/>
          <p:cNvSpPr/>
          <p:nvPr/>
        </p:nvSpPr>
        <p:spPr>
          <a:xfrm rot="899960">
            <a:off x="-267365" y="3820998"/>
            <a:ext cx="9487317" cy="168952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lt1"/>
            </a:solidFill>
            <a:prstDash val="solid"/>
            <a:round/>
            <a:headEnd len="med" w="med" type="none"/>
            <a:tailEnd len="med" w="med" type="none"/>
          </a:ln>
        </p:spPr>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21225"/>
            <a:ext cx="7704000" cy="564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Taviraj"/>
              <a:buNone/>
              <a:defRPr sz="3200">
                <a:solidFill>
                  <a:schemeClr val="dk2"/>
                </a:solidFill>
                <a:latin typeface="Taviraj"/>
                <a:ea typeface="Taviraj"/>
                <a:cs typeface="Taviraj"/>
                <a:sym typeface="Taviraj"/>
              </a:defRPr>
            </a:lvl1pPr>
            <a:lvl2pPr lvl="1" rtl="0">
              <a:spcBef>
                <a:spcPts val="0"/>
              </a:spcBef>
              <a:spcAft>
                <a:spcPts val="0"/>
              </a:spcAft>
              <a:buClr>
                <a:schemeClr val="dk2"/>
              </a:buClr>
              <a:buSzPts val="3200"/>
              <a:buFont typeface="Taviraj"/>
              <a:buNone/>
              <a:defRPr sz="3200">
                <a:solidFill>
                  <a:schemeClr val="dk2"/>
                </a:solidFill>
                <a:latin typeface="Taviraj"/>
                <a:ea typeface="Taviraj"/>
                <a:cs typeface="Taviraj"/>
                <a:sym typeface="Taviraj"/>
              </a:defRPr>
            </a:lvl2pPr>
            <a:lvl3pPr lvl="2" rtl="0">
              <a:spcBef>
                <a:spcPts val="0"/>
              </a:spcBef>
              <a:spcAft>
                <a:spcPts val="0"/>
              </a:spcAft>
              <a:buClr>
                <a:schemeClr val="dk2"/>
              </a:buClr>
              <a:buSzPts val="3200"/>
              <a:buFont typeface="Taviraj"/>
              <a:buNone/>
              <a:defRPr sz="3200">
                <a:solidFill>
                  <a:schemeClr val="dk2"/>
                </a:solidFill>
                <a:latin typeface="Taviraj"/>
                <a:ea typeface="Taviraj"/>
                <a:cs typeface="Taviraj"/>
                <a:sym typeface="Taviraj"/>
              </a:defRPr>
            </a:lvl3pPr>
            <a:lvl4pPr lvl="3" rtl="0">
              <a:spcBef>
                <a:spcPts val="0"/>
              </a:spcBef>
              <a:spcAft>
                <a:spcPts val="0"/>
              </a:spcAft>
              <a:buClr>
                <a:schemeClr val="dk2"/>
              </a:buClr>
              <a:buSzPts val="3200"/>
              <a:buFont typeface="Taviraj"/>
              <a:buNone/>
              <a:defRPr sz="3200">
                <a:solidFill>
                  <a:schemeClr val="dk2"/>
                </a:solidFill>
                <a:latin typeface="Taviraj"/>
                <a:ea typeface="Taviraj"/>
                <a:cs typeface="Taviraj"/>
                <a:sym typeface="Taviraj"/>
              </a:defRPr>
            </a:lvl4pPr>
            <a:lvl5pPr lvl="4" rtl="0">
              <a:spcBef>
                <a:spcPts val="0"/>
              </a:spcBef>
              <a:spcAft>
                <a:spcPts val="0"/>
              </a:spcAft>
              <a:buClr>
                <a:schemeClr val="dk2"/>
              </a:buClr>
              <a:buSzPts val="3200"/>
              <a:buFont typeface="Taviraj"/>
              <a:buNone/>
              <a:defRPr sz="3200">
                <a:solidFill>
                  <a:schemeClr val="dk2"/>
                </a:solidFill>
                <a:latin typeface="Taviraj"/>
                <a:ea typeface="Taviraj"/>
                <a:cs typeface="Taviraj"/>
                <a:sym typeface="Taviraj"/>
              </a:defRPr>
            </a:lvl5pPr>
            <a:lvl6pPr lvl="5" rtl="0">
              <a:spcBef>
                <a:spcPts val="0"/>
              </a:spcBef>
              <a:spcAft>
                <a:spcPts val="0"/>
              </a:spcAft>
              <a:buClr>
                <a:schemeClr val="dk2"/>
              </a:buClr>
              <a:buSzPts val="3200"/>
              <a:buFont typeface="Taviraj"/>
              <a:buNone/>
              <a:defRPr sz="3200">
                <a:solidFill>
                  <a:schemeClr val="dk2"/>
                </a:solidFill>
                <a:latin typeface="Taviraj"/>
                <a:ea typeface="Taviraj"/>
                <a:cs typeface="Taviraj"/>
                <a:sym typeface="Taviraj"/>
              </a:defRPr>
            </a:lvl6pPr>
            <a:lvl7pPr lvl="6" rtl="0">
              <a:spcBef>
                <a:spcPts val="0"/>
              </a:spcBef>
              <a:spcAft>
                <a:spcPts val="0"/>
              </a:spcAft>
              <a:buClr>
                <a:schemeClr val="dk2"/>
              </a:buClr>
              <a:buSzPts val="3200"/>
              <a:buFont typeface="Taviraj"/>
              <a:buNone/>
              <a:defRPr sz="3200">
                <a:solidFill>
                  <a:schemeClr val="dk2"/>
                </a:solidFill>
                <a:latin typeface="Taviraj"/>
                <a:ea typeface="Taviraj"/>
                <a:cs typeface="Taviraj"/>
                <a:sym typeface="Taviraj"/>
              </a:defRPr>
            </a:lvl7pPr>
            <a:lvl8pPr lvl="7" rtl="0">
              <a:spcBef>
                <a:spcPts val="0"/>
              </a:spcBef>
              <a:spcAft>
                <a:spcPts val="0"/>
              </a:spcAft>
              <a:buClr>
                <a:schemeClr val="dk2"/>
              </a:buClr>
              <a:buSzPts val="3200"/>
              <a:buFont typeface="Taviraj"/>
              <a:buNone/>
              <a:defRPr sz="3200">
                <a:solidFill>
                  <a:schemeClr val="dk2"/>
                </a:solidFill>
                <a:latin typeface="Taviraj"/>
                <a:ea typeface="Taviraj"/>
                <a:cs typeface="Taviraj"/>
                <a:sym typeface="Taviraj"/>
              </a:defRPr>
            </a:lvl8pPr>
            <a:lvl9pPr lvl="8" rtl="0">
              <a:spcBef>
                <a:spcPts val="0"/>
              </a:spcBef>
              <a:spcAft>
                <a:spcPts val="0"/>
              </a:spcAft>
              <a:buClr>
                <a:schemeClr val="dk2"/>
              </a:buClr>
              <a:buSzPts val="3200"/>
              <a:buFont typeface="Taviraj"/>
              <a:buNone/>
              <a:defRPr sz="3200">
                <a:solidFill>
                  <a:schemeClr val="dk2"/>
                </a:solidFill>
                <a:latin typeface="Taviraj"/>
                <a:ea typeface="Taviraj"/>
                <a:cs typeface="Taviraj"/>
                <a:sym typeface="Taviraj"/>
              </a:defRPr>
            </a:lvl9pPr>
          </a:lstStyle>
          <a:p/>
        </p:txBody>
      </p:sp>
      <p:sp>
        <p:nvSpPr>
          <p:cNvPr id="7" name="Google Shape;7;p1"/>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Livvic"/>
              <a:buChar char="●"/>
              <a:defRPr>
                <a:solidFill>
                  <a:schemeClr val="dk2"/>
                </a:solidFill>
                <a:latin typeface="Livvic"/>
                <a:ea typeface="Livvic"/>
                <a:cs typeface="Livvic"/>
                <a:sym typeface="Livvic"/>
              </a:defRPr>
            </a:lvl1pPr>
            <a:lvl2pPr indent="-317500" lvl="1" marL="914400">
              <a:lnSpc>
                <a:spcPct val="100000"/>
              </a:lnSpc>
              <a:spcBef>
                <a:spcPts val="1600"/>
              </a:spcBef>
              <a:spcAft>
                <a:spcPts val="0"/>
              </a:spcAft>
              <a:buClr>
                <a:schemeClr val="dk2"/>
              </a:buClr>
              <a:buSzPts val="1400"/>
              <a:buFont typeface="Livvic"/>
              <a:buChar char="○"/>
              <a:defRPr>
                <a:solidFill>
                  <a:schemeClr val="dk2"/>
                </a:solidFill>
                <a:latin typeface="Livvic"/>
                <a:ea typeface="Livvic"/>
                <a:cs typeface="Livvic"/>
                <a:sym typeface="Livvic"/>
              </a:defRPr>
            </a:lvl2pPr>
            <a:lvl3pPr indent="-317500" lvl="2" marL="1371600">
              <a:lnSpc>
                <a:spcPct val="100000"/>
              </a:lnSpc>
              <a:spcBef>
                <a:spcPts val="1600"/>
              </a:spcBef>
              <a:spcAft>
                <a:spcPts val="0"/>
              </a:spcAft>
              <a:buClr>
                <a:schemeClr val="dk2"/>
              </a:buClr>
              <a:buSzPts val="1400"/>
              <a:buFont typeface="Livvic"/>
              <a:buChar char="■"/>
              <a:defRPr>
                <a:solidFill>
                  <a:schemeClr val="dk2"/>
                </a:solidFill>
                <a:latin typeface="Livvic"/>
                <a:ea typeface="Livvic"/>
                <a:cs typeface="Livvic"/>
                <a:sym typeface="Livvic"/>
              </a:defRPr>
            </a:lvl3pPr>
            <a:lvl4pPr indent="-317500" lvl="3" marL="1828800">
              <a:lnSpc>
                <a:spcPct val="100000"/>
              </a:lnSpc>
              <a:spcBef>
                <a:spcPts val="1600"/>
              </a:spcBef>
              <a:spcAft>
                <a:spcPts val="0"/>
              </a:spcAft>
              <a:buClr>
                <a:schemeClr val="dk2"/>
              </a:buClr>
              <a:buSzPts val="1400"/>
              <a:buFont typeface="Livvic"/>
              <a:buChar char="●"/>
              <a:defRPr>
                <a:solidFill>
                  <a:schemeClr val="dk2"/>
                </a:solidFill>
                <a:latin typeface="Livvic"/>
                <a:ea typeface="Livvic"/>
                <a:cs typeface="Livvic"/>
                <a:sym typeface="Livvic"/>
              </a:defRPr>
            </a:lvl4pPr>
            <a:lvl5pPr indent="-317500" lvl="4" marL="2286000">
              <a:lnSpc>
                <a:spcPct val="100000"/>
              </a:lnSpc>
              <a:spcBef>
                <a:spcPts val="1600"/>
              </a:spcBef>
              <a:spcAft>
                <a:spcPts val="0"/>
              </a:spcAft>
              <a:buClr>
                <a:schemeClr val="dk2"/>
              </a:buClr>
              <a:buSzPts val="1400"/>
              <a:buFont typeface="Livvic"/>
              <a:buChar char="○"/>
              <a:defRPr>
                <a:solidFill>
                  <a:schemeClr val="dk2"/>
                </a:solidFill>
                <a:latin typeface="Livvic"/>
                <a:ea typeface="Livvic"/>
                <a:cs typeface="Livvic"/>
                <a:sym typeface="Livvic"/>
              </a:defRPr>
            </a:lvl5pPr>
            <a:lvl6pPr indent="-317500" lvl="5" marL="2743200">
              <a:lnSpc>
                <a:spcPct val="100000"/>
              </a:lnSpc>
              <a:spcBef>
                <a:spcPts val="1600"/>
              </a:spcBef>
              <a:spcAft>
                <a:spcPts val="0"/>
              </a:spcAft>
              <a:buClr>
                <a:schemeClr val="dk2"/>
              </a:buClr>
              <a:buSzPts val="1400"/>
              <a:buFont typeface="Livvic"/>
              <a:buChar char="■"/>
              <a:defRPr>
                <a:solidFill>
                  <a:schemeClr val="dk2"/>
                </a:solidFill>
                <a:latin typeface="Livvic"/>
                <a:ea typeface="Livvic"/>
                <a:cs typeface="Livvic"/>
                <a:sym typeface="Livvic"/>
              </a:defRPr>
            </a:lvl6pPr>
            <a:lvl7pPr indent="-317500" lvl="6" marL="3200400">
              <a:lnSpc>
                <a:spcPct val="100000"/>
              </a:lnSpc>
              <a:spcBef>
                <a:spcPts val="1600"/>
              </a:spcBef>
              <a:spcAft>
                <a:spcPts val="0"/>
              </a:spcAft>
              <a:buClr>
                <a:schemeClr val="dk2"/>
              </a:buClr>
              <a:buSzPts val="1400"/>
              <a:buFont typeface="Livvic"/>
              <a:buChar char="●"/>
              <a:defRPr>
                <a:solidFill>
                  <a:schemeClr val="dk2"/>
                </a:solidFill>
                <a:latin typeface="Livvic"/>
                <a:ea typeface="Livvic"/>
                <a:cs typeface="Livvic"/>
                <a:sym typeface="Livvic"/>
              </a:defRPr>
            </a:lvl7pPr>
            <a:lvl8pPr indent="-317500" lvl="7" marL="3657600">
              <a:lnSpc>
                <a:spcPct val="100000"/>
              </a:lnSpc>
              <a:spcBef>
                <a:spcPts val="1600"/>
              </a:spcBef>
              <a:spcAft>
                <a:spcPts val="0"/>
              </a:spcAft>
              <a:buClr>
                <a:schemeClr val="dk2"/>
              </a:buClr>
              <a:buSzPts val="1400"/>
              <a:buFont typeface="Livvic"/>
              <a:buChar char="○"/>
              <a:defRPr>
                <a:solidFill>
                  <a:schemeClr val="dk2"/>
                </a:solidFill>
                <a:latin typeface="Livvic"/>
                <a:ea typeface="Livvic"/>
                <a:cs typeface="Livvic"/>
                <a:sym typeface="Livvic"/>
              </a:defRPr>
            </a:lvl8pPr>
            <a:lvl9pPr indent="-317500" lvl="8" marL="4114800">
              <a:lnSpc>
                <a:spcPct val="100000"/>
              </a:lnSpc>
              <a:spcBef>
                <a:spcPts val="1600"/>
              </a:spcBef>
              <a:spcAft>
                <a:spcPts val="1600"/>
              </a:spcAft>
              <a:buClr>
                <a:schemeClr val="dk2"/>
              </a:buClr>
              <a:buSzPts val="1400"/>
              <a:buFont typeface="Livvic"/>
              <a:buChar char="■"/>
              <a:defRPr>
                <a:solidFill>
                  <a:schemeClr val="dk2"/>
                </a:solidFill>
                <a:latin typeface="Livvic"/>
                <a:ea typeface="Livvic"/>
                <a:cs typeface="Livvic"/>
                <a:sym typeface="Livv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536" name="Shape 536"/>
        <p:cNvGrpSpPr/>
        <p:nvPr/>
      </p:nvGrpSpPr>
      <p:grpSpPr>
        <a:xfrm>
          <a:off x="0" y="0"/>
          <a:ext cx="0" cy="0"/>
          <a:chOff x="0" y="0"/>
          <a:chExt cx="0" cy="0"/>
        </a:xfrm>
      </p:grpSpPr>
      <p:sp>
        <p:nvSpPr>
          <p:cNvPr id="537" name="Google Shape;537;p2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538" name="Google Shape;538;p2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smhuFIU579F5Los93xjDmybfNbZPZZaqlrTawWtIH60/copy" TargetMode="External"/><Relationship Id="rId5"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hyperlink" Target="https://wepik.com/?utm_source=slidesgo_template&amp;utm_medium=referral-link&amp;utm_campaign=promo-slide&amp;utm_term=slidesgo&amp;utm_content=wepik" TargetMode="External"/><Relationship Id="rId5" Type="http://schemas.openxmlformats.org/officeDocument/2006/relationships/hyperlink" Target="http://bit.ly/33VAFh3" TargetMode="External"/><Relationship Id="rId6" Type="http://schemas.openxmlformats.org/officeDocument/2006/relationships/hyperlink" Target="https://www.freepik.com/?utm_source=slidesgo_template&amp;utm_medium=referral-link&amp;utm_campaign=promo-slide&amp;utm_term=slidesgo&amp;utm_content=freepik" TargetMode="External"/><Relationship Id="rId7" Type="http://schemas.openxmlformats.org/officeDocument/2006/relationships/hyperlink" Target="https://www.flaticon.com/?utm_source=slidesgo_template&amp;utm_medium=referral-link&amp;utm_campaign=promo-slide&amp;utm_term=slidesgo&amp;utm_content=flaticon" TargetMode="External"/><Relationship Id="rId8" Type="http://schemas.openxmlformats.org/officeDocument/2006/relationships/hyperlink" Target="https://storyset.com/?utm_source=slidesgo_template&amp;utm_medium=referral-link&amp;utm_campaign=promo-slide&amp;utm_term=slidesgo&amp;utm_content=storyset" TargetMode="External"/><Relationship Id="rId11" Type="http://schemas.openxmlformats.org/officeDocument/2006/relationships/slide" Target="/ppt/slides/slide32.xml"/><Relationship Id="rId10" Type="http://schemas.openxmlformats.org/officeDocument/2006/relationships/hyperlink" Target="https://www.videvo.net/?utm_source=slidesgo_template&amp;utm_medium=referral-link&amp;utm_campaign=sg_resources&amp;utm_content=videvo" TargetMode="External"/><Relationship Id="rId13" Type="http://schemas.openxmlformats.org/officeDocument/2006/relationships/slide" Target="/ppt/slides/slide28.xml"/><Relationship Id="rId12" Type="http://schemas.openxmlformats.org/officeDocument/2006/relationships/slide" Target="/ppt/slides/slide29.xml"/><Relationship Id="rId15" Type="http://schemas.openxmlformats.org/officeDocument/2006/relationships/slide" Target="/ppt/slides/slide27.xml"/><Relationship Id="rId14" Type="http://schemas.openxmlformats.org/officeDocument/2006/relationships/slide" Target="/ppt/slides/slide28.xml"/><Relationship Id="rId17" Type="http://schemas.openxmlformats.org/officeDocument/2006/relationships/slide" Target="/ppt/slides/slide40.xml"/><Relationship Id="rId16" Type="http://schemas.openxmlformats.org/officeDocument/2006/relationships/slide" Target="/ppt/slides/slide32.xml"/><Relationship Id="rId1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8" Type="http://schemas.openxmlformats.org/officeDocument/2006/relationships/slide" Target="/ppt/slides/slide3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1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www.freepik.com/free-photo/beautiful-woman-wearing-minimalist-shirt_23669982.htm/?utm_source=slidesgo_template&amp;utm_medium=referral-link&amp;utm_campaign=sg_resources&amp;utm_content=freepik" TargetMode="External"/><Relationship Id="rId4" Type="http://schemas.openxmlformats.org/officeDocument/2006/relationships/hyperlink" Target="https://www.freepik.com/free-photo/beautiful-woman-wearing-minimalist-shirt_23669984.htm/?utm_source=slidesgo_template&amp;utm_medium=referral-link&amp;utm_campaign=sg_resources&amp;utm_content=freepik" TargetMode="External"/><Relationship Id="rId9" Type="http://schemas.openxmlformats.org/officeDocument/2006/relationships/hyperlink" Target="https://www.freepik.com/free-photo/beautiful-woman-wearing-minimalist-shirt_23670003.htm/?utm_source=slidesgo_template&amp;utm_medium=referral-link&amp;utm_campaign=sg_resources&amp;utm_content=freepik" TargetMode="External"/><Relationship Id="rId5" Type="http://schemas.openxmlformats.org/officeDocument/2006/relationships/hyperlink" Target="https://www.freepik.com/free-photo/beautiful-woman-wearing-minimalist-shirt_23669986.htm/?utm_source=slidesgo_template&amp;utm_medium=referral-link&amp;utm_campaign=sg_resources&amp;utm_content=freepik" TargetMode="External"/><Relationship Id="rId6" Type="http://schemas.openxmlformats.org/officeDocument/2006/relationships/hyperlink" Target="https://www.freepik.com/free-photo/beautiful-woman-wearing-minimalist-shirt_23669997.htm/?utm_source=slidesgo_template&amp;utm_medium=referral-link&amp;utm_campaign=sg_resources&amp;utm_content=freepik" TargetMode="External"/><Relationship Id="rId7" Type="http://schemas.openxmlformats.org/officeDocument/2006/relationships/hyperlink" Target="https://www.freepik.com/free-photo/beautiful-woman-wearing-minimalist-shirt_23669981.htm/?utm_source=slidesgo_template&amp;utm_medium=referral-link&amp;utm_campaign=sg_resources&amp;utm_content=freepik" TargetMode="External"/><Relationship Id="rId8" Type="http://schemas.openxmlformats.org/officeDocument/2006/relationships/hyperlink" Target="https://www.freepik.com/free-photo/beautiful-woman-wearing-minimalist-shirt_23670003.htm/?utm_source=slidesgo_template&amp;utm_medium=referral-link&amp;utm_campaign=sg_resources&amp;utm_content=freepik"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hyperlink" Target="https://www.freepik.com/free-psd/women-s-fashion-week-instagram-posts-collection_29895316.htm/?utm_source=slidesgo_template&amp;utm_medium=referral-link&amp;utm_campaign=sg_resources&amp;utm_content=freepik" TargetMode="External"/><Relationship Id="rId4" Type="http://schemas.openxmlformats.org/officeDocument/2006/relationships/hyperlink" Target="https://www.freepik.com/free-photo/beautiful-woman-wearing-minimalist-shirt_23670010.htm/?utm_source=slidesgo_template&amp;utm_medium=referral-link&amp;utm_campaign=sg_resources&amp;utm_content=freepik" TargetMode="External"/><Relationship Id="rId9" Type="http://schemas.openxmlformats.org/officeDocument/2006/relationships/hyperlink" Target="https://www.freepik.com/free-photo/beautiful-woman-wearing-minimalist-shirt_23670036.htm/?utm_source=slidesgo_template&amp;utm_medium=referral-link&amp;utm_campaign=sg_resources&amp;utm_content=freepik" TargetMode="External"/><Relationship Id="rId5" Type="http://schemas.openxmlformats.org/officeDocument/2006/relationships/hyperlink" Target="https://www.freepik.com/free-photo/beautiful-woman-wearing-minimalist-shirt_23670015.htm/?utm_source=slidesgo_template&amp;utm_medium=referral-link&amp;utm_campaign=sg_resources&amp;utm_content=freepik" TargetMode="External"/><Relationship Id="rId6" Type="http://schemas.openxmlformats.org/officeDocument/2006/relationships/hyperlink" Target="https://www.freepik.com/free-photo/beautiful-woman-wearing-minimalist-shirt_23670054.htm/?utm_source=slidesgo_template&amp;utm_medium=referral-link&amp;utm_campaign=sg_resources&amp;utm_content=freepik" TargetMode="External"/><Relationship Id="rId7" Type="http://schemas.openxmlformats.org/officeDocument/2006/relationships/hyperlink" Target="https://www.freepik.com/free-photo/beautiful-woman-wearing-minimalist-shirt_23670038.htm/?utm_source=slidesgo_template&amp;utm_medium=referral-link&amp;utm_campaign=sg_resources&amp;utm_content=freepik" TargetMode="External"/><Relationship Id="rId8" Type="http://schemas.openxmlformats.org/officeDocument/2006/relationships/hyperlink" Target="https://www.freepik.com/free-photo/beautiful-woman-wearing-minimalist-shirt_23670014.htm/?utm_source=slidesgo_template&amp;utm_medium=referral-link&amp;utm_campaign=sg_resources&amp;utm_content=freepik" TargetMode="External"/><Relationship Id="rId11" Type="http://schemas.openxmlformats.org/officeDocument/2006/relationships/hyperlink" Target="https://www.freepik.com/free-photo/beautiful-woman-wearing-minimalist-shirt_23670028.htm#page=4&amp;query=minimalist%20woman%20freepik&amp;position=10&amp;from_view=search/?utm_source=slidesgo_template&amp;utm_medium=referral-link&amp;utm_campaign=sg_resources&amp;utm_content=freepik" TargetMode="External"/><Relationship Id="rId10" Type="http://schemas.openxmlformats.org/officeDocument/2006/relationships/hyperlink" Target="https://www.freepik.com/free-photo/beautiful-woman-wearing-minimalist-shirt_23669996.htm/?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hyperlink" Target="http://bit.ly/2PfT4lq" TargetMode="External"/><Relationship Id="rId4" Type="http://schemas.openxmlformats.org/officeDocument/2006/relationships/slide" Target="/ppt/slides/slide27.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 Id="rId3" Type="http://schemas.openxmlformats.org/officeDocument/2006/relationships/hyperlink" Target="https://fonts.google.com/specimen/Taviraj" TargetMode="External"/><Relationship Id="rId4" Type="http://schemas.openxmlformats.org/officeDocument/2006/relationships/hyperlink" Target="https://fonts.google.com/specimen/Livvic"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3.png"/><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7.png"/><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5.png"/><Relationship Id="rId14" Type="http://schemas.openxmlformats.org/officeDocument/2006/relationships/image" Target="../media/image2.png"/><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6.png"/><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 Id="rId3" Type="http://schemas.openxmlformats.org/officeDocument/2006/relationships/hyperlink" Target="https://bit.ly/2ZjL1pd"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 Id="rId3" Type="http://schemas.openxmlformats.org/officeDocument/2006/relationships/hyperlink" Target="https://workspace.google.com/marketplace/app/icons_for_slides_docs/381578326502"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7.xml"/><Relationship Id="rId3" Type="http://schemas.openxmlformats.org/officeDocument/2006/relationships/hyperlink" Target="http://bit.ly/2PfT4lq" TargetMode="Externa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30"/>
          <p:cNvSpPr/>
          <p:nvPr/>
        </p:nvSpPr>
        <p:spPr>
          <a:xfrm>
            <a:off x="786300" y="3952975"/>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0"/>
          <p:cNvSpPr/>
          <p:nvPr/>
        </p:nvSpPr>
        <p:spPr>
          <a:xfrm>
            <a:off x="-231400" y="3269300"/>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
        <p:nvSpPr>
          <p:cNvPr id="548" name="Google Shape;548;p30"/>
          <p:cNvSpPr/>
          <p:nvPr/>
        </p:nvSpPr>
        <p:spPr>
          <a:xfrm>
            <a:off x="2399775" y="3477175"/>
            <a:ext cx="4344300" cy="4758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9" name="Google Shape;549;p30"/>
          <p:cNvSpPr txBox="1"/>
          <p:nvPr>
            <p:ph type="ctrTitle"/>
          </p:nvPr>
        </p:nvSpPr>
        <p:spPr>
          <a:xfrm>
            <a:off x="1553850" y="842600"/>
            <a:ext cx="6036300" cy="207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MINIMALIST AESTHETIC CV</a:t>
            </a:r>
            <a:endParaRPr/>
          </a:p>
        </p:txBody>
      </p:sp>
      <p:sp>
        <p:nvSpPr>
          <p:cNvPr id="550" name="Google Shape;550;p30"/>
          <p:cNvSpPr txBox="1"/>
          <p:nvPr>
            <p:ph idx="1" type="subTitle"/>
          </p:nvPr>
        </p:nvSpPr>
        <p:spPr>
          <a:xfrm>
            <a:off x="2561175" y="3477175"/>
            <a:ext cx="39198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a:t>
            </a:r>
            <a:r>
              <a:rPr lang="en"/>
              <a:t>ou</a:t>
            </a:r>
            <a:r>
              <a:rPr lang="en"/>
              <a:t>r presentation begins</a:t>
            </a:r>
            <a:endParaRPr/>
          </a:p>
        </p:txBody>
      </p:sp>
      <p:cxnSp>
        <p:nvCxnSpPr>
          <p:cNvPr id="551" name="Google Shape;551;p30"/>
          <p:cNvCxnSpPr/>
          <p:nvPr/>
        </p:nvCxnSpPr>
        <p:spPr>
          <a:xfrm>
            <a:off x="0" y="3092700"/>
            <a:ext cx="9144000" cy="0"/>
          </a:xfrm>
          <a:prstGeom prst="straightConnector1">
            <a:avLst/>
          </a:prstGeom>
          <a:noFill/>
          <a:ln cap="flat" cmpd="sng" w="9525">
            <a:solidFill>
              <a:schemeClr val="accent2"/>
            </a:solidFill>
            <a:prstDash val="solid"/>
            <a:round/>
            <a:headEnd len="med" w="med" type="none"/>
            <a:tailEnd len="med" w="med" type="none"/>
          </a:ln>
        </p:spPr>
      </p:cxnSp>
      <p:sp>
        <p:nvSpPr>
          <p:cNvPr id="552" name="Google Shape;552;p30"/>
          <p:cNvSpPr/>
          <p:nvPr/>
        </p:nvSpPr>
        <p:spPr>
          <a:xfrm rot="10800000">
            <a:off x="7420099" y="-138731"/>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cxnSp>
        <p:nvCxnSpPr>
          <p:cNvPr id="707" name="Google Shape;707;p39"/>
          <p:cNvCxnSpPr/>
          <p:nvPr/>
        </p:nvCxnSpPr>
        <p:spPr>
          <a:xfrm>
            <a:off x="-75" y="1976050"/>
            <a:ext cx="9144000" cy="0"/>
          </a:xfrm>
          <a:prstGeom prst="straightConnector1">
            <a:avLst/>
          </a:prstGeom>
          <a:noFill/>
          <a:ln cap="flat" cmpd="sng" w="9525">
            <a:solidFill>
              <a:schemeClr val="accent2"/>
            </a:solidFill>
            <a:prstDash val="solid"/>
            <a:round/>
            <a:headEnd len="med" w="med" type="none"/>
            <a:tailEnd len="med" w="med" type="none"/>
          </a:ln>
        </p:spPr>
      </p:cxnSp>
      <p:sp>
        <p:nvSpPr>
          <p:cNvPr id="708" name="Google Shape;708;p39"/>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EDUCATION</a:t>
            </a:r>
            <a:endParaRPr/>
          </a:p>
        </p:txBody>
      </p:sp>
      <p:sp>
        <p:nvSpPr>
          <p:cNvPr id="709" name="Google Shape;709;p39"/>
          <p:cNvSpPr txBox="1"/>
          <p:nvPr>
            <p:ph idx="4294967295" type="subTitle"/>
          </p:nvPr>
        </p:nvSpPr>
        <p:spPr>
          <a:xfrm>
            <a:off x="6551700" y="3607374"/>
            <a:ext cx="187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Mars is actually a very cold place</a:t>
            </a:r>
            <a:endParaRPr/>
          </a:p>
        </p:txBody>
      </p:sp>
      <p:sp>
        <p:nvSpPr>
          <p:cNvPr id="710" name="Google Shape;710;p39"/>
          <p:cNvSpPr txBox="1"/>
          <p:nvPr>
            <p:ph idx="4294967295" type="title"/>
          </p:nvPr>
        </p:nvSpPr>
        <p:spPr>
          <a:xfrm>
            <a:off x="6551700" y="3196724"/>
            <a:ext cx="1872000" cy="45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MARS</a:t>
            </a:r>
            <a:endParaRPr sz="2200"/>
          </a:p>
        </p:txBody>
      </p:sp>
      <p:sp>
        <p:nvSpPr>
          <p:cNvPr id="711" name="Google Shape;711;p39"/>
          <p:cNvSpPr txBox="1"/>
          <p:nvPr>
            <p:ph idx="4294967295" type="title"/>
          </p:nvPr>
        </p:nvSpPr>
        <p:spPr>
          <a:xfrm>
            <a:off x="1200650" y="3196724"/>
            <a:ext cx="1872000" cy="45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MERCURY</a:t>
            </a:r>
            <a:endParaRPr sz="2200"/>
          </a:p>
        </p:txBody>
      </p:sp>
      <p:sp>
        <p:nvSpPr>
          <p:cNvPr id="712" name="Google Shape;712;p39"/>
          <p:cNvSpPr txBox="1"/>
          <p:nvPr>
            <p:ph idx="4294967295" type="subTitle"/>
          </p:nvPr>
        </p:nvSpPr>
        <p:spPr>
          <a:xfrm>
            <a:off x="1200650" y="3607374"/>
            <a:ext cx="187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It’s the closest planet to the Sun</a:t>
            </a:r>
            <a:endParaRPr/>
          </a:p>
        </p:txBody>
      </p:sp>
      <p:sp>
        <p:nvSpPr>
          <p:cNvPr id="713" name="Google Shape;713;p39"/>
          <p:cNvSpPr txBox="1"/>
          <p:nvPr>
            <p:ph idx="4294967295" type="title"/>
          </p:nvPr>
        </p:nvSpPr>
        <p:spPr>
          <a:xfrm>
            <a:off x="3876167" y="3196724"/>
            <a:ext cx="1872000" cy="45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VENUS</a:t>
            </a:r>
            <a:endParaRPr sz="2200"/>
          </a:p>
        </p:txBody>
      </p:sp>
      <p:sp>
        <p:nvSpPr>
          <p:cNvPr id="714" name="Google Shape;714;p39"/>
          <p:cNvSpPr txBox="1"/>
          <p:nvPr>
            <p:ph idx="4294967295" type="subTitle"/>
          </p:nvPr>
        </p:nvSpPr>
        <p:spPr>
          <a:xfrm>
            <a:off x="3876167" y="3607374"/>
            <a:ext cx="187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Venus is the second planet from the Sun</a:t>
            </a:r>
            <a:endParaRPr/>
          </a:p>
        </p:txBody>
      </p:sp>
      <p:sp>
        <p:nvSpPr>
          <p:cNvPr id="715" name="Google Shape;715;p39"/>
          <p:cNvSpPr txBox="1"/>
          <p:nvPr>
            <p:ph idx="4294967295" type="title"/>
          </p:nvPr>
        </p:nvSpPr>
        <p:spPr>
          <a:xfrm>
            <a:off x="6551700" y="2732477"/>
            <a:ext cx="1872000" cy="45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2XXX-2XXX</a:t>
            </a:r>
            <a:endParaRPr sz="2200"/>
          </a:p>
        </p:txBody>
      </p:sp>
      <p:sp>
        <p:nvSpPr>
          <p:cNvPr id="716" name="Google Shape;716;p39"/>
          <p:cNvSpPr txBox="1"/>
          <p:nvPr>
            <p:ph idx="4294967295" type="title"/>
          </p:nvPr>
        </p:nvSpPr>
        <p:spPr>
          <a:xfrm>
            <a:off x="1200650" y="2732477"/>
            <a:ext cx="1872000" cy="45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2XXX-2XXX</a:t>
            </a:r>
            <a:endParaRPr sz="2200"/>
          </a:p>
        </p:txBody>
      </p:sp>
      <p:sp>
        <p:nvSpPr>
          <p:cNvPr id="717" name="Google Shape;717;p39"/>
          <p:cNvSpPr txBox="1"/>
          <p:nvPr>
            <p:ph idx="4294967295" type="title"/>
          </p:nvPr>
        </p:nvSpPr>
        <p:spPr>
          <a:xfrm>
            <a:off x="3876167" y="2732477"/>
            <a:ext cx="1872000" cy="45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2XXX-2XXX</a:t>
            </a:r>
            <a:endParaRPr sz="2200"/>
          </a:p>
        </p:txBody>
      </p:sp>
      <p:sp>
        <p:nvSpPr>
          <p:cNvPr id="718" name="Google Shape;718;p39"/>
          <p:cNvSpPr/>
          <p:nvPr/>
        </p:nvSpPr>
        <p:spPr>
          <a:xfrm>
            <a:off x="1200650" y="1407375"/>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9"/>
          <p:cNvSpPr/>
          <p:nvPr/>
        </p:nvSpPr>
        <p:spPr>
          <a:xfrm>
            <a:off x="3876167" y="1407375"/>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9"/>
          <p:cNvSpPr/>
          <p:nvPr/>
        </p:nvSpPr>
        <p:spPr>
          <a:xfrm>
            <a:off x="6551700" y="1407375"/>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9"/>
          <p:cNvSpPr/>
          <p:nvPr/>
        </p:nvSpPr>
        <p:spPr>
          <a:xfrm flipH="1">
            <a:off x="209049" y="347044"/>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9"/>
          <p:cNvSpPr/>
          <p:nvPr/>
        </p:nvSpPr>
        <p:spPr>
          <a:xfrm>
            <a:off x="8166903" y="3738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 name="Google Shape;723;p39"/>
          <p:cNvGrpSpPr/>
          <p:nvPr/>
        </p:nvGrpSpPr>
        <p:grpSpPr>
          <a:xfrm>
            <a:off x="6971073" y="1827230"/>
            <a:ext cx="307562" cy="306591"/>
            <a:chOff x="-60987850" y="4100950"/>
            <a:chExt cx="316650" cy="315650"/>
          </a:xfrm>
        </p:grpSpPr>
        <p:sp>
          <p:nvSpPr>
            <p:cNvPr id="724" name="Google Shape;724;p39"/>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9"/>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9"/>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9"/>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39"/>
          <p:cNvGrpSpPr/>
          <p:nvPr/>
        </p:nvGrpSpPr>
        <p:grpSpPr>
          <a:xfrm>
            <a:off x="4294325" y="1827460"/>
            <a:ext cx="309869" cy="306129"/>
            <a:chOff x="-59869425" y="4102225"/>
            <a:chExt cx="319025" cy="315175"/>
          </a:xfrm>
        </p:grpSpPr>
        <p:sp>
          <p:nvSpPr>
            <p:cNvPr id="730" name="Google Shape;730;p39"/>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9"/>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39"/>
          <p:cNvGrpSpPr/>
          <p:nvPr/>
        </p:nvGrpSpPr>
        <p:grpSpPr>
          <a:xfrm>
            <a:off x="1633346" y="1843572"/>
            <a:ext cx="295324" cy="273907"/>
            <a:chOff x="-62511900" y="4129100"/>
            <a:chExt cx="304050" cy="282000"/>
          </a:xfrm>
        </p:grpSpPr>
        <p:sp>
          <p:nvSpPr>
            <p:cNvPr id="735" name="Google Shape;735;p3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cxnSp>
        <p:nvCxnSpPr>
          <p:cNvPr id="744" name="Google Shape;744;p40"/>
          <p:cNvCxnSpPr/>
          <p:nvPr/>
        </p:nvCxnSpPr>
        <p:spPr>
          <a:xfrm>
            <a:off x="-75" y="3016700"/>
            <a:ext cx="9144000" cy="0"/>
          </a:xfrm>
          <a:prstGeom prst="straightConnector1">
            <a:avLst/>
          </a:prstGeom>
          <a:noFill/>
          <a:ln cap="flat" cmpd="sng" w="9525">
            <a:solidFill>
              <a:schemeClr val="accent2"/>
            </a:solidFill>
            <a:prstDash val="solid"/>
            <a:round/>
            <a:headEnd len="med" w="med" type="none"/>
            <a:tailEnd len="med" w="med" type="none"/>
          </a:ln>
        </p:spPr>
      </p:cxnSp>
      <p:sp>
        <p:nvSpPr>
          <p:cNvPr id="745" name="Google Shape;745;p40"/>
          <p:cNvSpPr txBox="1"/>
          <p:nvPr>
            <p:ph type="title"/>
          </p:nvPr>
        </p:nvSpPr>
        <p:spPr>
          <a:xfrm>
            <a:off x="4344650" y="747500"/>
            <a:ext cx="3918600" cy="2040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 PICTURE ALWAYS REINFORCES</a:t>
            </a:r>
            <a:endParaRPr/>
          </a:p>
          <a:p>
            <a:pPr indent="0" lvl="0" marL="0" rtl="0" algn="r">
              <a:spcBef>
                <a:spcPts val="0"/>
              </a:spcBef>
              <a:spcAft>
                <a:spcPts val="0"/>
              </a:spcAft>
              <a:buNone/>
            </a:pPr>
            <a:r>
              <a:rPr lang="en"/>
              <a:t>THE CONCEPT</a:t>
            </a:r>
            <a:endParaRPr/>
          </a:p>
        </p:txBody>
      </p:sp>
      <p:sp>
        <p:nvSpPr>
          <p:cNvPr id="746" name="Google Shape;746;p40"/>
          <p:cNvSpPr txBox="1"/>
          <p:nvPr>
            <p:ph idx="1" type="subTitle"/>
          </p:nvPr>
        </p:nvSpPr>
        <p:spPr>
          <a:xfrm>
            <a:off x="4344650" y="3169100"/>
            <a:ext cx="3918600" cy="967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Images reveal large amounts of data, so remember: use an image instead of a long text. Your audience will appreciate it</a:t>
            </a:r>
            <a:endParaRPr/>
          </a:p>
        </p:txBody>
      </p:sp>
      <p:pic>
        <p:nvPicPr>
          <p:cNvPr id="747" name="Google Shape;747;p40"/>
          <p:cNvPicPr preferRelativeResize="0"/>
          <p:nvPr>
            <p:ph idx="2" type="pic"/>
          </p:nvPr>
        </p:nvPicPr>
        <p:blipFill rotWithShape="1">
          <a:blip r:embed="rId3">
            <a:alphaModFix/>
          </a:blip>
          <a:srcRect b="0" l="23878" r="23883" t="0"/>
          <a:stretch/>
        </p:blipFill>
        <p:spPr>
          <a:xfrm>
            <a:off x="1050850" y="802875"/>
            <a:ext cx="2796000" cy="3567300"/>
          </a:xfrm>
          <a:prstGeom prst="flowChartConnector">
            <a:avLst/>
          </a:prstGeom>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1" name="Shape 751"/>
        <p:cNvGrpSpPr/>
        <p:nvPr/>
      </p:nvGrpSpPr>
      <p:grpSpPr>
        <a:xfrm>
          <a:off x="0" y="0"/>
          <a:ext cx="0" cy="0"/>
          <a:chOff x="0" y="0"/>
          <a:chExt cx="0" cy="0"/>
        </a:xfrm>
      </p:grpSpPr>
      <p:sp>
        <p:nvSpPr>
          <p:cNvPr id="752" name="Google Shape;752;p41"/>
          <p:cNvSpPr/>
          <p:nvPr/>
        </p:nvSpPr>
        <p:spPr>
          <a:xfrm>
            <a:off x="717950" y="1419800"/>
            <a:ext cx="4350600" cy="187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1"/>
          <p:cNvSpPr txBox="1"/>
          <p:nvPr>
            <p:ph type="title"/>
          </p:nvPr>
        </p:nvSpPr>
        <p:spPr>
          <a:xfrm>
            <a:off x="821600" y="1512650"/>
            <a:ext cx="4143300" cy="168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sp>
        <p:nvSpPr>
          <p:cNvPr id="754" name="Google Shape;754;p41"/>
          <p:cNvSpPr/>
          <p:nvPr/>
        </p:nvSpPr>
        <p:spPr>
          <a:xfrm rot="2700000">
            <a:off x="3278019" y="856794"/>
            <a:ext cx="1304612" cy="1304612"/>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5" name="Google Shape;755;p41"/>
          <p:cNvCxnSpPr/>
          <p:nvPr/>
        </p:nvCxnSpPr>
        <p:spPr>
          <a:xfrm>
            <a:off x="-75" y="4001300"/>
            <a:ext cx="91440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42"/>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INSTITUTIONS</a:t>
            </a:r>
            <a:endParaRPr/>
          </a:p>
        </p:txBody>
      </p:sp>
      <p:graphicFrame>
        <p:nvGraphicFramePr>
          <p:cNvPr id="761" name="Google Shape;761;p42"/>
          <p:cNvGraphicFramePr/>
          <p:nvPr/>
        </p:nvGraphicFramePr>
        <p:xfrm>
          <a:off x="-12" y="1322813"/>
          <a:ext cx="3000000" cy="3000000"/>
        </p:xfrm>
        <a:graphic>
          <a:graphicData uri="http://schemas.openxmlformats.org/drawingml/2006/table">
            <a:tbl>
              <a:tblPr>
                <a:noFill/>
                <a:tableStyleId>{E69B2F88-037C-49D2-B2FE-B0F801923397}</a:tableStyleId>
              </a:tblPr>
              <a:tblGrid>
                <a:gridCol w="593750"/>
                <a:gridCol w="3231325"/>
                <a:gridCol w="1802250"/>
                <a:gridCol w="2796675"/>
                <a:gridCol w="720025"/>
              </a:tblGrid>
              <a:tr h="476325">
                <a:tc>
                  <a:txBody>
                    <a:bodyPr/>
                    <a:lstStyle/>
                    <a:p>
                      <a:pPr indent="0" lvl="0" marL="0" rtl="0" algn="ctr">
                        <a:spcBef>
                          <a:spcPts val="0"/>
                        </a:spcBef>
                        <a:spcAft>
                          <a:spcPts val="0"/>
                        </a:spcAft>
                        <a:buNone/>
                      </a:pPr>
                      <a:r>
                        <a:t/>
                      </a:r>
                      <a:endParaRPr sz="2200">
                        <a:solidFill>
                          <a:schemeClr val="dk2"/>
                        </a:solidFill>
                        <a:latin typeface="Taviraj"/>
                        <a:ea typeface="Taviraj"/>
                        <a:cs typeface="Taviraj"/>
                        <a:sym typeface="Taviraj"/>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dk2"/>
                          </a:solidFill>
                          <a:latin typeface="Taviraj"/>
                          <a:ea typeface="Taviraj"/>
                          <a:cs typeface="Taviraj"/>
                          <a:sym typeface="Taviraj"/>
                        </a:rPr>
                        <a:t>INSTITUTION NAME</a:t>
                      </a:r>
                      <a:endParaRPr sz="2200">
                        <a:solidFill>
                          <a:schemeClr val="dk2"/>
                        </a:solidFill>
                        <a:latin typeface="Taviraj"/>
                        <a:ea typeface="Taviraj"/>
                        <a:cs typeface="Taviraj"/>
                        <a:sym typeface="Taviraj"/>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dk2"/>
                          </a:solidFill>
                          <a:latin typeface="Taviraj"/>
                          <a:ea typeface="Taviraj"/>
                          <a:cs typeface="Taviraj"/>
                          <a:sym typeface="Taviraj"/>
                        </a:rPr>
                        <a:t>YEARS</a:t>
                      </a:r>
                      <a:endParaRPr sz="2200">
                        <a:solidFill>
                          <a:schemeClr val="dk2"/>
                        </a:solidFill>
                        <a:latin typeface="Taviraj"/>
                        <a:ea typeface="Taviraj"/>
                        <a:cs typeface="Taviraj"/>
                        <a:sym typeface="Taviraj"/>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dk2"/>
                          </a:solidFill>
                          <a:latin typeface="Taviraj"/>
                          <a:ea typeface="Taviraj"/>
                          <a:cs typeface="Taviraj"/>
                          <a:sym typeface="Taviraj"/>
                        </a:rPr>
                        <a:t>SUBJECT</a:t>
                      </a:r>
                      <a:endParaRPr sz="2200">
                        <a:solidFill>
                          <a:schemeClr val="dk2"/>
                        </a:solidFill>
                        <a:latin typeface="Taviraj"/>
                        <a:ea typeface="Taviraj"/>
                        <a:cs typeface="Taviraj"/>
                        <a:sym typeface="Taviraj"/>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2200">
                        <a:solidFill>
                          <a:schemeClr val="dk2"/>
                        </a:solidFill>
                        <a:latin typeface="Taviraj"/>
                        <a:ea typeface="Taviraj"/>
                        <a:cs typeface="Taviraj"/>
                        <a:sym typeface="Taviraj"/>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784500">
                <a:tc>
                  <a:txBody>
                    <a:bodyPr/>
                    <a:lstStyle/>
                    <a:p>
                      <a:pPr indent="0" lvl="0" marL="0" rtl="0" algn="ctr">
                        <a:spcBef>
                          <a:spcPts val="0"/>
                        </a:spcBef>
                        <a:spcAft>
                          <a:spcPts val="0"/>
                        </a:spcAft>
                        <a:buNone/>
                      </a:pPr>
                      <a:r>
                        <a:t/>
                      </a:r>
                      <a:endParaRPr>
                        <a:solidFill>
                          <a:schemeClr val="dk2"/>
                        </a:solidFill>
                        <a:latin typeface="Livvic"/>
                        <a:ea typeface="Livvic"/>
                        <a:cs typeface="Livvic"/>
                        <a:sym typeface="Livvic"/>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latin typeface="Livvic"/>
                          <a:ea typeface="Livvic"/>
                          <a:cs typeface="Livvic"/>
                          <a:sym typeface="Livvic"/>
                        </a:rPr>
                        <a:t>Institution name</a:t>
                      </a:r>
                      <a:endParaRPr>
                        <a:solidFill>
                          <a:schemeClr val="dk2"/>
                        </a:solidFill>
                        <a:latin typeface="Livvic"/>
                        <a:ea typeface="Livvic"/>
                        <a:cs typeface="Livvic"/>
                        <a:sym typeface="Livvic"/>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latin typeface="Taviraj"/>
                          <a:ea typeface="Taviraj"/>
                          <a:cs typeface="Taviraj"/>
                          <a:sym typeface="Taviraj"/>
                        </a:rPr>
                        <a:t>2XXX-2XXX</a:t>
                      </a:r>
                      <a:endParaRPr>
                        <a:solidFill>
                          <a:schemeClr val="dk2"/>
                        </a:solidFill>
                        <a:latin typeface="Taviraj"/>
                        <a:ea typeface="Taviraj"/>
                        <a:cs typeface="Taviraj"/>
                        <a:sym typeface="Taviraj"/>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317500" lvl="0" marL="457200" rtl="0" algn="l">
                        <a:spcBef>
                          <a:spcPts val="0"/>
                        </a:spcBef>
                        <a:spcAft>
                          <a:spcPts val="0"/>
                        </a:spcAft>
                        <a:buClr>
                          <a:schemeClr val="dk2"/>
                        </a:buClr>
                        <a:buSzPts val="1400"/>
                        <a:buFont typeface="Livvic"/>
                        <a:buChar char="●"/>
                      </a:pPr>
                      <a:r>
                        <a:rPr lang="en">
                          <a:solidFill>
                            <a:schemeClr val="dk2"/>
                          </a:solidFill>
                          <a:latin typeface="Livvic"/>
                          <a:ea typeface="Livvic"/>
                          <a:cs typeface="Livvic"/>
                          <a:sym typeface="Livvic"/>
                        </a:rPr>
                        <a:t>List the subjects here</a:t>
                      </a:r>
                      <a:endParaRPr>
                        <a:solidFill>
                          <a:schemeClr val="dk2"/>
                        </a:solidFill>
                        <a:latin typeface="Livvic"/>
                        <a:ea typeface="Livvic"/>
                        <a:cs typeface="Livvic"/>
                        <a:sym typeface="Livvic"/>
                      </a:endParaRPr>
                    </a:p>
                    <a:p>
                      <a:pPr indent="-317500" lvl="0" marL="457200" rtl="0" algn="l">
                        <a:spcBef>
                          <a:spcPts val="0"/>
                        </a:spcBef>
                        <a:spcAft>
                          <a:spcPts val="0"/>
                        </a:spcAft>
                        <a:buClr>
                          <a:schemeClr val="dk2"/>
                        </a:buClr>
                        <a:buSzPts val="1400"/>
                        <a:buFont typeface="Livvic"/>
                        <a:buChar char="●"/>
                      </a:pPr>
                      <a:r>
                        <a:rPr lang="en">
                          <a:solidFill>
                            <a:schemeClr val="dk2"/>
                          </a:solidFill>
                          <a:latin typeface="Livvic"/>
                          <a:ea typeface="Livvic"/>
                          <a:cs typeface="Livvic"/>
                          <a:sym typeface="Livvic"/>
                        </a:rPr>
                        <a:t>Sort them by relevance</a:t>
                      </a:r>
                      <a:endParaRPr>
                        <a:solidFill>
                          <a:schemeClr val="dk2"/>
                        </a:solidFill>
                        <a:latin typeface="Livvic"/>
                        <a:ea typeface="Livvic"/>
                        <a:cs typeface="Livvic"/>
                        <a:sym typeface="Livvic"/>
                      </a:endParaRPr>
                    </a:p>
                    <a:p>
                      <a:pPr indent="-317500" lvl="0" marL="457200" rtl="0" algn="l">
                        <a:spcBef>
                          <a:spcPts val="0"/>
                        </a:spcBef>
                        <a:spcAft>
                          <a:spcPts val="0"/>
                        </a:spcAft>
                        <a:buClr>
                          <a:schemeClr val="dk2"/>
                        </a:buClr>
                        <a:buSzPts val="1400"/>
                        <a:buFont typeface="Livvic"/>
                        <a:buChar char="●"/>
                      </a:pPr>
                      <a:r>
                        <a:rPr lang="en">
                          <a:solidFill>
                            <a:schemeClr val="dk2"/>
                          </a:solidFill>
                          <a:latin typeface="Livvic"/>
                          <a:ea typeface="Livvic"/>
                          <a:cs typeface="Livvic"/>
                          <a:sym typeface="Livvic"/>
                        </a:rPr>
                        <a:t>Adapt this to your needs</a:t>
                      </a:r>
                      <a:endParaRPr>
                        <a:solidFill>
                          <a:schemeClr val="dk2"/>
                        </a:solidFill>
                        <a:latin typeface="Livvic"/>
                        <a:ea typeface="Livvic"/>
                        <a:cs typeface="Livvic"/>
                        <a:sym typeface="Livvic"/>
                      </a:endParaRPr>
                    </a:p>
                    <a:p>
                      <a:pPr indent="-317500" lvl="0" marL="457200" rtl="0" algn="l">
                        <a:spcBef>
                          <a:spcPts val="0"/>
                        </a:spcBef>
                        <a:spcAft>
                          <a:spcPts val="0"/>
                        </a:spcAft>
                        <a:buClr>
                          <a:schemeClr val="dk2"/>
                        </a:buClr>
                        <a:buSzPts val="1400"/>
                        <a:buFont typeface="Livvic"/>
                        <a:buChar char="●"/>
                      </a:pPr>
                      <a:r>
                        <a:rPr lang="en">
                          <a:solidFill>
                            <a:schemeClr val="dk2"/>
                          </a:solidFill>
                          <a:latin typeface="Livvic"/>
                          <a:ea typeface="Livvic"/>
                          <a:cs typeface="Livvic"/>
                          <a:sym typeface="Livvic"/>
                        </a:rPr>
                        <a:t>Try to keep it short</a:t>
                      </a:r>
                      <a:endParaRPr>
                        <a:solidFill>
                          <a:schemeClr val="dk2"/>
                        </a:solidFill>
                        <a:latin typeface="Livvic"/>
                        <a:ea typeface="Livvic"/>
                        <a:cs typeface="Livvic"/>
                        <a:sym typeface="Livvic"/>
                      </a:endParaRPr>
                    </a:p>
                    <a:p>
                      <a:pPr indent="-317500" lvl="0" marL="457200" rtl="0" algn="l">
                        <a:spcBef>
                          <a:spcPts val="0"/>
                        </a:spcBef>
                        <a:spcAft>
                          <a:spcPts val="0"/>
                        </a:spcAft>
                        <a:buClr>
                          <a:schemeClr val="dk2"/>
                        </a:buClr>
                        <a:buSzPts val="1400"/>
                        <a:buFont typeface="Livvic"/>
                        <a:buChar char="●"/>
                      </a:pPr>
                      <a:r>
                        <a:rPr lang="en">
                          <a:solidFill>
                            <a:schemeClr val="dk2"/>
                          </a:solidFill>
                          <a:latin typeface="Livvic"/>
                          <a:ea typeface="Livvic"/>
                          <a:cs typeface="Livvic"/>
                          <a:sym typeface="Livvic"/>
                        </a:rPr>
                        <a:t>Get straight to the point</a:t>
                      </a:r>
                      <a:endParaRPr>
                        <a:solidFill>
                          <a:schemeClr val="dk2"/>
                        </a:solidFill>
                        <a:latin typeface="Livvic"/>
                        <a:ea typeface="Livvic"/>
                        <a:cs typeface="Livvic"/>
                        <a:sym typeface="Livvic"/>
                      </a:endParaRPr>
                    </a:p>
                  </a:txBody>
                  <a:tcPr marT="91425" marB="91425" marR="91425" marL="91425">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228600" lvl="0" marL="457200" rtl="0" algn="l">
                        <a:spcBef>
                          <a:spcPts val="0"/>
                        </a:spcBef>
                        <a:spcAft>
                          <a:spcPts val="0"/>
                        </a:spcAft>
                        <a:buNone/>
                      </a:pPr>
                      <a:r>
                        <a:t/>
                      </a:r>
                      <a:endParaRPr>
                        <a:solidFill>
                          <a:schemeClr val="dk2"/>
                        </a:solidFill>
                        <a:latin typeface="Livvic"/>
                        <a:ea typeface="Livvic"/>
                        <a:cs typeface="Livvic"/>
                        <a:sym typeface="Livvic"/>
                      </a:endParaRPr>
                    </a:p>
                  </a:txBody>
                  <a:tcPr marT="91425" marB="91425" marR="91425" marL="91425">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784500">
                <a:tc>
                  <a:txBody>
                    <a:bodyPr/>
                    <a:lstStyle/>
                    <a:p>
                      <a:pPr indent="0" lvl="0" marL="0" rtl="0" algn="ctr">
                        <a:spcBef>
                          <a:spcPts val="0"/>
                        </a:spcBef>
                        <a:spcAft>
                          <a:spcPts val="0"/>
                        </a:spcAft>
                        <a:buNone/>
                      </a:pPr>
                      <a:r>
                        <a:t/>
                      </a:r>
                      <a:endParaRPr>
                        <a:solidFill>
                          <a:schemeClr val="dk2"/>
                        </a:solidFill>
                        <a:latin typeface="Livvic"/>
                        <a:ea typeface="Livvic"/>
                        <a:cs typeface="Livvic"/>
                        <a:sym typeface="Livvic"/>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latin typeface="Livvic"/>
                          <a:ea typeface="Livvic"/>
                          <a:cs typeface="Livvic"/>
                          <a:sym typeface="Livvic"/>
                        </a:rPr>
                        <a:t>Institution name</a:t>
                      </a:r>
                      <a:endParaRPr>
                        <a:solidFill>
                          <a:schemeClr val="dk2"/>
                        </a:solidFill>
                        <a:latin typeface="Livvic"/>
                        <a:ea typeface="Livvic"/>
                        <a:cs typeface="Livvic"/>
                        <a:sym typeface="Livvic"/>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latin typeface="Taviraj"/>
                          <a:ea typeface="Taviraj"/>
                          <a:cs typeface="Taviraj"/>
                          <a:sym typeface="Taviraj"/>
                        </a:rPr>
                        <a:t>2XXX-2XXX</a:t>
                      </a:r>
                      <a:endParaRPr>
                        <a:solidFill>
                          <a:schemeClr val="dk2"/>
                        </a:solidFill>
                        <a:latin typeface="Taviraj"/>
                        <a:ea typeface="Taviraj"/>
                        <a:cs typeface="Taviraj"/>
                        <a:sym typeface="Taviraj"/>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317500" lvl="0" marL="457200" rtl="0" algn="l">
                        <a:spcBef>
                          <a:spcPts val="0"/>
                        </a:spcBef>
                        <a:spcAft>
                          <a:spcPts val="0"/>
                        </a:spcAft>
                        <a:buClr>
                          <a:schemeClr val="dk2"/>
                        </a:buClr>
                        <a:buSzPts val="1400"/>
                        <a:buFont typeface="Livvic"/>
                        <a:buChar char="●"/>
                      </a:pPr>
                      <a:r>
                        <a:rPr lang="en">
                          <a:solidFill>
                            <a:schemeClr val="dk2"/>
                          </a:solidFill>
                          <a:latin typeface="Livvic"/>
                          <a:ea typeface="Livvic"/>
                          <a:cs typeface="Livvic"/>
                          <a:sym typeface="Livvic"/>
                        </a:rPr>
                        <a:t>List the subjects here</a:t>
                      </a:r>
                      <a:endParaRPr>
                        <a:solidFill>
                          <a:schemeClr val="dk2"/>
                        </a:solidFill>
                        <a:latin typeface="Livvic"/>
                        <a:ea typeface="Livvic"/>
                        <a:cs typeface="Livvic"/>
                        <a:sym typeface="Livvic"/>
                      </a:endParaRPr>
                    </a:p>
                    <a:p>
                      <a:pPr indent="-317500" lvl="0" marL="457200" rtl="0" algn="l">
                        <a:spcBef>
                          <a:spcPts val="0"/>
                        </a:spcBef>
                        <a:spcAft>
                          <a:spcPts val="0"/>
                        </a:spcAft>
                        <a:buClr>
                          <a:schemeClr val="dk2"/>
                        </a:buClr>
                        <a:buSzPts val="1400"/>
                        <a:buFont typeface="Livvic"/>
                        <a:buChar char="●"/>
                      </a:pPr>
                      <a:r>
                        <a:rPr lang="en">
                          <a:solidFill>
                            <a:schemeClr val="dk2"/>
                          </a:solidFill>
                          <a:latin typeface="Livvic"/>
                          <a:ea typeface="Livvic"/>
                          <a:cs typeface="Livvic"/>
                          <a:sym typeface="Livvic"/>
                        </a:rPr>
                        <a:t>Sort them by relevance</a:t>
                      </a:r>
                      <a:endParaRPr>
                        <a:solidFill>
                          <a:schemeClr val="dk2"/>
                        </a:solidFill>
                        <a:latin typeface="Livvic"/>
                        <a:ea typeface="Livvic"/>
                        <a:cs typeface="Livvic"/>
                        <a:sym typeface="Livvic"/>
                      </a:endParaRPr>
                    </a:p>
                    <a:p>
                      <a:pPr indent="-317500" lvl="0" marL="457200" rtl="0" algn="l">
                        <a:spcBef>
                          <a:spcPts val="0"/>
                        </a:spcBef>
                        <a:spcAft>
                          <a:spcPts val="0"/>
                        </a:spcAft>
                        <a:buClr>
                          <a:schemeClr val="dk2"/>
                        </a:buClr>
                        <a:buSzPts val="1400"/>
                        <a:buFont typeface="Livvic"/>
                        <a:buChar char="●"/>
                      </a:pPr>
                      <a:r>
                        <a:rPr lang="en">
                          <a:solidFill>
                            <a:schemeClr val="dk2"/>
                          </a:solidFill>
                          <a:latin typeface="Livvic"/>
                          <a:ea typeface="Livvic"/>
                          <a:cs typeface="Livvic"/>
                          <a:sym typeface="Livvic"/>
                        </a:rPr>
                        <a:t>Adapt this to your needs</a:t>
                      </a:r>
                      <a:endParaRPr>
                        <a:solidFill>
                          <a:schemeClr val="dk2"/>
                        </a:solidFill>
                        <a:latin typeface="Livvic"/>
                        <a:ea typeface="Livvic"/>
                        <a:cs typeface="Livvic"/>
                        <a:sym typeface="Livvic"/>
                      </a:endParaRPr>
                    </a:p>
                    <a:p>
                      <a:pPr indent="-317500" lvl="0" marL="457200" rtl="0" algn="l">
                        <a:spcBef>
                          <a:spcPts val="0"/>
                        </a:spcBef>
                        <a:spcAft>
                          <a:spcPts val="0"/>
                        </a:spcAft>
                        <a:buClr>
                          <a:schemeClr val="dk2"/>
                        </a:buClr>
                        <a:buSzPts val="1400"/>
                        <a:buFont typeface="Livvic"/>
                        <a:buChar char="●"/>
                      </a:pPr>
                      <a:r>
                        <a:rPr lang="en">
                          <a:solidFill>
                            <a:schemeClr val="dk2"/>
                          </a:solidFill>
                          <a:latin typeface="Livvic"/>
                          <a:ea typeface="Livvic"/>
                          <a:cs typeface="Livvic"/>
                          <a:sym typeface="Livvic"/>
                        </a:rPr>
                        <a:t>Try to keep it short</a:t>
                      </a:r>
                      <a:endParaRPr>
                        <a:solidFill>
                          <a:schemeClr val="dk2"/>
                        </a:solidFill>
                        <a:latin typeface="Livvic"/>
                        <a:ea typeface="Livvic"/>
                        <a:cs typeface="Livvic"/>
                        <a:sym typeface="Livvic"/>
                      </a:endParaRPr>
                    </a:p>
                    <a:p>
                      <a:pPr indent="-317500" lvl="0" marL="457200" rtl="0" algn="l">
                        <a:spcBef>
                          <a:spcPts val="0"/>
                        </a:spcBef>
                        <a:spcAft>
                          <a:spcPts val="0"/>
                        </a:spcAft>
                        <a:buClr>
                          <a:schemeClr val="dk2"/>
                        </a:buClr>
                        <a:buSzPts val="1400"/>
                        <a:buFont typeface="Livvic"/>
                        <a:buChar char="●"/>
                      </a:pPr>
                      <a:r>
                        <a:rPr lang="en">
                          <a:solidFill>
                            <a:schemeClr val="dk2"/>
                          </a:solidFill>
                          <a:latin typeface="Livvic"/>
                          <a:ea typeface="Livvic"/>
                          <a:cs typeface="Livvic"/>
                          <a:sym typeface="Livvic"/>
                        </a:rPr>
                        <a:t>Get straight to the point</a:t>
                      </a:r>
                      <a:endParaRPr>
                        <a:solidFill>
                          <a:schemeClr val="dk2"/>
                        </a:solidFill>
                        <a:latin typeface="Livvic"/>
                        <a:ea typeface="Livvic"/>
                        <a:cs typeface="Livvic"/>
                        <a:sym typeface="Livvic"/>
                      </a:endParaRPr>
                    </a:p>
                  </a:txBody>
                  <a:tcPr marT="91425" marB="91425" marR="91425" marL="91425">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228600" lvl="0" marL="457200" rtl="0" algn="l">
                        <a:spcBef>
                          <a:spcPts val="0"/>
                        </a:spcBef>
                        <a:spcAft>
                          <a:spcPts val="0"/>
                        </a:spcAft>
                        <a:buNone/>
                      </a:pPr>
                      <a:r>
                        <a:t/>
                      </a:r>
                      <a:endParaRPr>
                        <a:solidFill>
                          <a:schemeClr val="dk2"/>
                        </a:solidFill>
                        <a:latin typeface="Livvic"/>
                        <a:ea typeface="Livvic"/>
                        <a:cs typeface="Livvic"/>
                        <a:sym typeface="Livvic"/>
                      </a:endParaRPr>
                    </a:p>
                  </a:txBody>
                  <a:tcPr marT="91425" marB="91425" marR="91425" marL="91425">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
        <p:nvSpPr>
          <p:cNvPr id="762" name="Google Shape;762;p42"/>
          <p:cNvSpPr/>
          <p:nvPr/>
        </p:nvSpPr>
        <p:spPr>
          <a:xfrm>
            <a:off x="720003" y="3738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2"/>
          <p:cNvSpPr/>
          <p:nvPr/>
        </p:nvSpPr>
        <p:spPr>
          <a:xfrm rot="10800000">
            <a:off x="481687" y="3498856"/>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4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MY RESUME</a:t>
            </a:r>
            <a:endParaRPr/>
          </a:p>
        </p:txBody>
      </p:sp>
      <p:sp>
        <p:nvSpPr>
          <p:cNvPr id="769" name="Google Shape;769;p43"/>
          <p:cNvSpPr txBox="1"/>
          <p:nvPr/>
        </p:nvSpPr>
        <p:spPr>
          <a:xfrm>
            <a:off x="6101400" y="1741966"/>
            <a:ext cx="23226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2"/>
                </a:solidFill>
                <a:latin typeface="Taviraj"/>
                <a:ea typeface="Taviraj"/>
                <a:cs typeface="Taviraj"/>
                <a:sym typeface="Taviraj"/>
              </a:rPr>
              <a:t>MERCURY LTD.</a:t>
            </a:r>
            <a:endParaRPr sz="1700">
              <a:solidFill>
                <a:schemeClr val="dk2"/>
              </a:solidFill>
              <a:latin typeface="Taviraj"/>
              <a:ea typeface="Taviraj"/>
              <a:cs typeface="Taviraj"/>
              <a:sym typeface="Taviraj"/>
            </a:endParaRPr>
          </a:p>
          <a:p>
            <a:pPr indent="0" lvl="0" marL="0" rtl="0" algn="l">
              <a:spcBef>
                <a:spcPts val="0"/>
              </a:spcBef>
              <a:spcAft>
                <a:spcPts val="0"/>
              </a:spcAft>
              <a:buNone/>
            </a:pPr>
            <a:r>
              <a:rPr lang="en" sz="1700">
                <a:solidFill>
                  <a:schemeClr val="dk2"/>
                </a:solidFill>
                <a:latin typeface="Taviraj"/>
                <a:ea typeface="Taviraj"/>
                <a:cs typeface="Taviraj"/>
                <a:sym typeface="Taviraj"/>
              </a:rPr>
              <a:t>NEW YORK, NY</a:t>
            </a:r>
            <a:endParaRPr sz="1700">
              <a:solidFill>
                <a:schemeClr val="dk2"/>
              </a:solidFill>
              <a:latin typeface="Taviraj"/>
              <a:ea typeface="Taviraj"/>
              <a:cs typeface="Taviraj"/>
              <a:sym typeface="Taviraj"/>
            </a:endParaRPr>
          </a:p>
        </p:txBody>
      </p:sp>
      <p:sp>
        <p:nvSpPr>
          <p:cNvPr id="770" name="Google Shape;770;p43"/>
          <p:cNvSpPr txBox="1"/>
          <p:nvPr/>
        </p:nvSpPr>
        <p:spPr>
          <a:xfrm>
            <a:off x="6101400" y="2195456"/>
            <a:ext cx="2322600" cy="10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ivvic"/>
                <a:ea typeface="Livvic"/>
                <a:cs typeface="Livvic"/>
                <a:sym typeface="Livvic"/>
              </a:rPr>
              <a:t>Earth is the third planet from the Sun and the only one that harbors life in the Solar System</a:t>
            </a:r>
            <a:endParaRPr>
              <a:solidFill>
                <a:schemeClr val="dk2"/>
              </a:solidFill>
              <a:latin typeface="Livvic"/>
              <a:ea typeface="Livvic"/>
              <a:cs typeface="Livvic"/>
              <a:sym typeface="Livvic"/>
            </a:endParaRPr>
          </a:p>
        </p:txBody>
      </p:sp>
      <p:sp>
        <p:nvSpPr>
          <p:cNvPr id="771" name="Google Shape;771;p43"/>
          <p:cNvSpPr txBox="1"/>
          <p:nvPr/>
        </p:nvSpPr>
        <p:spPr>
          <a:xfrm>
            <a:off x="3848350" y="1741938"/>
            <a:ext cx="1872300" cy="572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700">
                <a:solidFill>
                  <a:schemeClr val="dk2"/>
                </a:solidFill>
                <a:latin typeface="Taviraj"/>
                <a:ea typeface="Taviraj"/>
                <a:cs typeface="Taviraj"/>
                <a:sym typeface="Taviraj"/>
              </a:rPr>
              <a:t>MANAGER OF FINANCE</a:t>
            </a:r>
            <a:endParaRPr sz="1700">
              <a:solidFill>
                <a:schemeClr val="dk2"/>
              </a:solidFill>
              <a:latin typeface="Taviraj"/>
              <a:ea typeface="Taviraj"/>
              <a:cs typeface="Taviraj"/>
              <a:sym typeface="Taviraj"/>
            </a:endParaRPr>
          </a:p>
        </p:txBody>
      </p:sp>
      <p:sp>
        <p:nvSpPr>
          <p:cNvPr id="772" name="Google Shape;772;p43"/>
          <p:cNvSpPr txBox="1"/>
          <p:nvPr/>
        </p:nvSpPr>
        <p:spPr>
          <a:xfrm>
            <a:off x="3848350" y="2271818"/>
            <a:ext cx="1872300" cy="283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Livvic"/>
                <a:ea typeface="Livvic"/>
                <a:cs typeface="Livvic"/>
                <a:sym typeface="Livvic"/>
              </a:rPr>
              <a:t>2XXX—Present</a:t>
            </a:r>
            <a:endParaRPr>
              <a:solidFill>
                <a:schemeClr val="dk2"/>
              </a:solidFill>
              <a:latin typeface="Livvic"/>
              <a:ea typeface="Livvic"/>
              <a:cs typeface="Livvic"/>
              <a:sym typeface="Livvic"/>
            </a:endParaRPr>
          </a:p>
        </p:txBody>
      </p:sp>
      <p:sp>
        <p:nvSpPr>
          <p:cNvPr id="773" name="Google Shape;773;p43"/>
          <p:cNvSpPr txBox="1"/>
          <p:nvPr/>
        </p:nvSpPr>
        <p:spPr>
          <a:xfrm>
            <a:off x="6101400" y="3407513"/>
            <a:ext cx="23226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700">
                <a:solidFill>
                  <a:schemeClr val="dk2"/>
                </a:solidFill>
                <a:latin typeface="Taviraj"/>
                <a:ea typeface="Taviraj"/>
                <a:cs typeface="Taviraj"/>
                <a:sym typeface="Taviraj"/>
              </a:rPr>
              <a:t>VENUS</a:t>
            </a:r>
            <a:r>
              <a:rPr lang="en" sz="1700">
                <a:solidFill>
                  <a:schemeClr val="dk2"/>
                </a:solidFill>
                <a:latin typeface="Taviraj"/>
                <a:ea typeface="Taviraj"/>
                <a:cs typeface="Taviraj"/>
                <a:sym typeface="Taviraj"/>
              </a:rPr>
              <a:t> LTD.</a:t>
            </a:r>
            <a:endParaRPr sz="1700">
              <a:solidFill>
                <a:schemeClr val="dk2"/>
              </a:solidFill>
              <a:latin typeface="Taviraj"/>
              <a:ea typeface="Taviraj"/>
              <a:cs typeface="Taviraj"/>
              <a:sym typeface="Taviraj"/>
            </a:endParaRPr>
          </a:p>
          <a:p>
            <a:pPr indent="0" lvl="0" marL="0" rtl="0" algn="l">
              <a:spcBef>
                <a:spcPts val="0"/>
              </a:spcBef>
              <a:spcAft>
                <a:spcPts val="0"/>
              </a:spcAft>
              <a:buClr>
                <a:schemeClr val="dk1"/>
              </a:buClr>
              <a:buSzPts val="1100"/>
              <a:buFont typeface="Arial"/>
              <a:buNone/>
            </a:pPr>
            <a:r>
              <a:rPr lang="en" sz="1700">
                <a:solidFill>
                  <a:schemeClr val="dk2"/>
                </a:solidFill>
                <a:latin typeface="Taviraj"/>
                <a:ea typeface="Taviraj"/>
                <a:cs typeface="Taviraj"/>
                <a:sym typeface="Taviraj"/>
              </a:rPr>
              <a:t>NEW YORK, NY</a:t>
            </a:r>
            <a:endParaRPr sz="1700">
              <a:solidFill>
                <a:schemeClr val="dk2"/>
              </a:solidFill>
              <a:latin typeface="Taviraj"/>
              <a:ea typeface="Taviraj"/>
              <a:cs typeface="Taviraj"/>
              <a:sym typeface="Taviraj"/>
            </a:endParaRPr>
          </a:p>
        </p:txBody>
      </p:sp>
      <p:sp>
        <p:nvSpPr>
          <p:cNvPr id="774" name="Google Shape;774;p43"/>
          <p:cNvSpPr txBox="1"/>
          <p:nvPr/>
        </p:nvSpPr>
        <p:spPr>
          <a:xfrm>
            <a:off x="6101400" y="3861027"/>
            <a:ext cx="23226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ivvic"/>
                <a:ea typeface="Livvic"/>
                <a:cs typeface="Livvic"/>
                <a:sym typeface="Livvic"/>
              </a:rPr>
              <a:t>Venus is the second planet from the Sun</a:t>
            </a:r>
            <a:endParaRPr>
              <a:solidFill>
                <a:schemeClr val="dk2"/>
              </a:solidFill>
              <a:latin typeface="Livvic"/>
              <a:ea typeface="Livvic"/>
              <a:cs typeface="Livvic"/>
              <a:sym typeface="Livvic"/>
            </a:endParaRPr>
          </a:p>
        </p:txBody>
      </p:sp>
      <p:sp>
        <p:nvSpPr>
          <p:cNvPr id="775" name="Google Shape;775;p43"/>
          <p:cNvSpPr txBox="1"/>
          <p:nvPr/>
        </p:nvSpPr>
        <p:spPr>
          <a:xfrm>
            <a:off x="3848350" y="3407497"/>
            <a:ext cx="1872300" cy="572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700">
                <a:solidFill>
                  <a:schemeClr val="dk2"/>
                </a:solidFill>
                <a:latin typeface="Taviraj"/>
                <a:ea typeface="Taviraj"/>
                <a:cs typeface="Taviraj"/>
                <a:sym typeface="Taviraj"/>
              </a:rPr>
              <a:t>ACCOUNT MANAGER</a:t>
            </a:r>
            <a:endParaRPr sz="1700">
              <a:solidFill>
                <a:schemeClr val="dk2"/>
              </a:solidFill>
              <a:latin typeface="Taviraj"/>
              <a:ea typeface="Taviraj"/>
              <a:cs typeface="Taviraj"/>
              <a:sym typeface="Taviraj"/>
            </a:endParaRPr>
          </a:p>
        </p:txBody>
      </p:sp>
      <p:sp>
        <p:nvSpPr>
          <p:cNvPr id="776" name="Google Shape;776;p43"/>
          <p:cNvSpPr txBox="1"/>
          <p:nvPr/>
        </p:nvSpPr>
        <p:spPr>
          <a:xfrm>
            <a:off x="3848350" y="3937400"/>
            <a:ext cx="1872300" cy="283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Livvic"/>
                <a:ea typeface="Livvic"/>
                <a:cs typeface="Livvic"/>
                <a:sym typeface="Livvic"/>
              </a:rPr>
              <a:t>2XXX—2XXX</a:t>
            </a:r>
            <a:endParaRPr>
              <a:solidFill>
                <a:schemeClr val="dk2"/>
              </a:solidFill>
              <a:latin typeface="Livvic"/>
              <a:ea typeface="Livvic"/>
              <a:cs typeface="Livvic"/>
              <a:sym typeface="Livvic"/>
            </a:endParaRPr>
          </a:p>
        </p:txBody>
      </p:sp>
      <p:cxnSp>
        <p:nvCxnSpPr>
          <p:cNvPr id="777" name="Google Shape;777;p43"/>
          <p:cNvCxnSpPr>
            <a:stCxn id="778" idx="4"/>
          </p:cNvCxnSpPr>
          <p:nvPr/>
        </p:nvCxnSpPr>
        <p:spPr>
          <a:xfrm>
            <a:off x="5910900" y="1952413"/>
            <a:ext cx="0" cy="1702800"/>
          </a:xfrm>
          <a:prstGeom prst="straightConnector1">
            <a:avLst/>
          </a:prstGeom>
          <a:noFill/>
          <a:ln cap="flat" cmpd="sng" w="9525">
            <a:solidFill>
              <a:schemeClr val="accent2"/>
            </a:solidFill>
            <a:prstDash val="solid"/>
            <a:round/>
            <a:headEnd len="med" w="med" type="none"/>
            <a:tailEnd len="med" w="med" type="none"/>
          </a:ln>
        </p:spPr>
      </p:cxnSp>
      <p:sp>
        <p:nvSpPr>
          <p:cNvPr id="779" name="Google Shape;779;p43"/>
          <p:cNvSpPr txBox="1"/>
          <p:nvPr/>
        </p:nvSpPr>
        <p:spPr>
          <a:xfrm>
            <a:off x="827150" y="4128625"/>
            <a:ext cx="1410300" cy="28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Livvic"/>
                <a:ea typeface="Livvic"/>
                <a:cs typeface="Livvic"/>
                <a:sym typeface="Livvic"/>
              </a:rPr>
              <a:t>Uranus</a:t>
            </a:r>
            <a:endParaRPr>
              <a:solidFill>
                <a:schemeClr val="dk2"/>
              </a:solidFill>
              <a:latin typeface="Livvic"/>
              <a:ea typeface="Livvic"/>
              <a:cs typeface="Livvic"/>
              <a:sym typeface="Livvic"/>
            </a:endParaRPr>
          </a:p>
        </p:txBody>
      </p:sp>
      <p:sp>
        <p:nvSpPr>
          <p:cNvPr id="780" name="Google Shape;780;p43"/>
          <p:cNvSpPr txBox="1"/>
          <p:nvPr/>
        </p:nvSpPr>
        <p:spPr>
          <a:xfrm>
            <a:off x="2238044" y="4128625"/>
            <a:ext cx="1410300" cy="28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Livvic"/>
                <a:ea typeface="Livvic"/>
                <a:cs typeface="Livvic"/>
                <a:sym typeface="Livvic"/>
              </a:rPr>
              <a:t>Jupiter</a:t>
            </a:r>
            <a:endParaRPr>
              <a:solidFill>
                <a:schemeClr val="dk2"/>
              </a:solidFill>
              <a:latin typeface="Livvic"/>
              <a:ea typeface="Livvic"/>
              <a:cs typeface="Livvic"/>
              <a:sym typeface="Livvic"/>
            </a:endParaRPr>
          </a:p>
        </p:txBody>
      </p:sp>
      <p:sp>
        <p:nvSpPr>
          <p:cNvPr id="781" name="Google Shape;781;p43"/>
          <p:cNvSpPr txBox="1"/>
          <p:nvPr/>
        </p:nvSpPr>
        <p:spPr>
          <a:xfrm>
            <a:off x="1774825" y="1618700"/>
            <a:ext cx="7647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Livvic"/>
                <a:ea typeface="Livvic"/>
                <a:cs typeface="Livvic"/>
                <a:sym typeface="Livvic"/>
              </a:rPr>
              <a:t>Name</a:t>
            </a:r>
            <a:endParaRPr>
              <a:solidFill>
                <a:schemeClr val="dk2"/>
              </a:solidFill>
              <a:latin typeface="Livvic"/>
              <a:ea typeface="Livvic"/>
              <a:cs typeface="Livvic"/>
              <a:sym typeface="Livvic"/>
            </a:endParaRPr>
          </a:p>
        </p:txBody>
      </p:sp>
      <p:sp>
        <p:nvSpPr>
          <p:cNvPr id="782" name="Google Shape;782;p43"/>
          <p:cNvSpPr txBox="1"/>
          <p:nvPr/>
        </p:nvSpPr>
        <p:spPr>
          <a:xfrm>
            <a:off x="2539600" y="1618700"/>
            <a:ext cx="11571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Livvic"/>
                <a:ea typeface="Livvic"/>
                <a:cs typeface="Livvic"/>
                <a:sym typeface="Livvic"/>
              </a:rPr>
              <a:t>Jenna Doe</a:t>
            </a:r>
            <a:endParaRPr sz="1600">
              <a:solidFill>
                <a:schemeClr val="dk2"/>
              </a:solidFill>
              <a:latin typeface="Livvic"/>
              <a:ea typeface="Livvic"/>
              <a:cs typeface="Livvic"/>
              <a:sym typeface="Livvic"/>
            </a:endParaRPr>
          </a:p>
        </p:txBody>
      </p:sp>
      <p:sp>
        <p:nvSpPr>
          <p:cNvPr id="783" name="Google Shape;783;p43"/>
          <p:cNvSpPr txBox="1"/>
          <p:nvPr/>
        </p:nvSpPr>
        <p:spPr>
          <a:xfrm>
            <a:off x="1774825" y="1972875"/>
            <a:ext cx="7647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Livvic"/>
                <a:ea typeface="Livvic"/>
                <a:cs typeface="Livvic"/>
                <a:sym typeface="Livvic"/>
              </a:rPr>
              <a:t>Age</a:t>
            </a:r>
            <a:endParaRPr>
              <a:solidFill>
                <a:schemeClr val="dk2"/>
              </a:solidFill>
              <a:latin typeface="Livvic"/>
              <a:ea typeface="Livvic"/>
              <a:cs typeface="Livvic"/>
              <a:sym typeface="Livvic"/>
            </a:endParaRPr>
          </a:p>
        </p:txBody>
      </p:sp>
      <p:sp>
        <p:nvSpPr>
          <p:cNvPr id="784" name="Google Shape;784;p43"/>
          <p:cNvSpPr txBox="1"/>
          <p:nvPr/>
        </p:nvSpPr>
        <p:spPr>
          <a:xfrm>
            <a:off x="2539600" y="1972875"/>
            <a:ext cx="15255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Livvic"/>
                <a:ea typeface="Livvic"/>
                <a:cs typeface="Livvic"/>
                <a:sym typeface="Livvic"/>
              </a:rPr>
              <a:t>27 years old</a:t>
            </a:r>
            <a:endParaRPr sz="1600">
              <a:solidFill>
                <a:schemeClr val="dk2"/>
              </a:solidFill>
              <a:latin typeface="Livvic"/>
              <a:ea typeface="Livvic"/>
              <a:cs typeface="Livvic"/>
              <a:sym typeface="Livvic"/>
            </a:endParaRPr>
          </a:p>
        </p:txBody>
      </p:sp>
      <p:sp>
        <p:nvSpPr>
          <p:cNvPr id="785" name="Google Shape;785;p43"/>
          <p:cNvSpPr txBox="1"/>
          <p:nvPr/>
        </p:nvSpPr>
        <p:spPr>
          <a:xfrm>
            <a:off x="827150" y="2615819"/>
            <a:ext cx="2821200" cy="413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2"/>
                </a:solidFill>
                <a:latin typeface="Taviraj"/>
                <a:ea typeface="Taviraj"/>
                <a:cs typeface="Taviraj"/>
                <a:sym typeface="Taviraj"/>
              </a:rPr>
              <a:t>SKILLS</a:t>
            </a:r>
            <a:endParaRPr sz="2200">
              <a:solidFill>
                <a:schemeClr val="dk2"/>
              </a:solidFill>
              <a:latin typeface="Taviraj"/>
              <a:ea typeface="Taviraj"/>
              <a:cs typeface="Taviraj"/>
              <a:sym typeface="Taviraj"/>
            </a:endParaRPr>
          </a:p>
        </p:txBody>
      </p:sp>
      <p:sp>
        <p:nvSpPr>
          <p:cNvPr id="786" name="Google Shape;786;p43"/>
          <p:cNvSpPr txBox="1"/>
          <p:nvPr/>
        </p:nvSpPr>
        <p:spPr>
          <a:xfrm>
            <a:off x="1776050" y="1216900"/>
            <a:ext cx="1920600" cy="413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2"/>
                </a:solidFill>
                <a:latin typeface="Taviraj"/>
                <a:ea typeface="Taviraj"/>
                <a:cs typeface="Taviraj"/>
                <a:sym typeface="Taviraj"/>
              </a:rPr>
              <a:t>PROFILE</a:t>
            </a:r>
            <a:endParaRPr sz="2200">
              <a:solidFill>
                <a:schemeClr val="dk2"/>
              </a:solidFill>
              <a:latin typeface="Taviraj"/>
              <a:ea typeface="Taviraj"/>
              <a:cs typeface="Taviraj"/>
              <a:sym typeface="Taviraj"/>
            </a:endParaRPr>
          </a:p>
        </p:txBody>
      </p:sp>
      <p:sp>
        <p:nvSpPr>
          <p:cNvPr id="787" name="Google Shape;787;p43"/>
          <p:cNvSpPr txBox="1"/>
          <p:nvPr/>
        </p:nvSpPr>
        <p:spPr>
          <a:xfrm>
            <a:off x="3848350" y="1216894"/>
            <a:ext cx="4575600" cy="413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2"/>
                </a:solidFill>
                <a:latin typeface="Taviraj"/>
                <a:ea typeface="Taviraj"/>
                <a:cs typeface="Taviraj"/>
                <a:sym typeface="Taviraj"/>
              </a:rPr>
              <a:t>WORK HISTORY</a:t>
            </a:r>
            <a:endParaRPr sz="2200">
              <a:solidFill>
                <a:schemeClr val="dk2"/>
              </a:solidFill>
              <a:latin typeface="Taviraj"/>
              <a:ea typeface="Taviraj"/>
              <a:cs typeface="Taviraj"/>
              <a:sym typeface="Taviraj"/>
            </a:endParaRPr>
          </a:p>
        </p:txBody>
      </p:sp>
      <p:sp>
        <p:nvSpPr>
          <p:cNvPr id="788" name="Google Shape;788;p43"/>
          <p:cNvSpPr/>
          <p:nvPr/>
        </p:nvSpPr>
        <p:spPr>
          <a:xfrm rot="-3639138">
            <a:off x="590557" y="292075"/>
            <a:ext cx="1304405" cy="1304405"/>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 name="Google Shape;789;p43"/>
          <p:cNvGrpSpPr/>
          <p:nvPr/>
        </p:nvGrpSpPr>
        <p:grpSpPr>
          <a:xfrm>
            <a:off x="1082218" y="3091785"/>
            <a:ext cx="900144" cy="900144"/>
            <a:chOff x="981771" y="2972063"/>
            <a:chExt cx="798000" cy="798000"/>
          </a:xfrm>
        </p:grpSpPr>
        <p:sp>
          <p:nvSpPr>
            <p:cNvPr id="790" name="Google Shape;790;p43"/>
            <p:cNvSpPr/>
            <p:nvPr/>
          </p:nvSpPr>
          <p:spPr>
            <a:xfrm>
              <a:off x="981771" y="2972063"/>
              <a:ext cx="798000" cy="798000"/>
            </a:xfrm>
            <a:prstGeom prst="ellipse">
              <a:avLst/>
            </a:prstGeom>
            <a:noFill/>
            <a:ln cap="flat" cmpd="sng" w="2857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b="1" sz="1800">
                <a:solidFill>
                  <a:schemeClr val="dk2"/>
                </a:solidFill>
                <a:latin typeface="Montserrat"/>
                <a:ea typeface="Montserrat"/>
                <a:cs typeface="Montserrat"/>
                <a:sym typeface="Montserrat"/>
              </a:endParaRPr>
            </a:p>
          </p:txBody>
        </p:sp>
        <p:sp>
          <p:nvSpPr>
            <p:cNvPr id="791" name="Google Shape;791;p43"/>
            <p:cNvSpPr/>
            <p:nvPr/>
          </p:nvSpPr>
          <p:spPr>
            <a:xfrm>
              <a:off x="981771" y="2972063"/>
              <a:ext cx="798000" cy="798000"/>
            </a:xfrm>
            <a:prstGeom prst="arc">
              <a:avLst>
                <a:gd fmla="val 16200000" name="adj1"/>
                <a:gd fmla="val 13300436" name="adj2"/>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grpSp>
      <p:sp>
        <p:nvSpPr>
          <p:cNvPr id="792" name="Google Shape;792;p43"/>
          <p:cNvSpPr txBox="1"/>
          <p:nvPr/>
        </p:nvSpPr>
        <p:spPr>
          <a:xfrm>
            <a:off x="827150" y="3375963"/>
            <a:ext cx="14103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Taviraj"/>
                <a:ea typeface="Taviraj"/>
                <a:cs typeface="Taviraj"/>
                <a:sym typeface="Taviraj"/>
              </a:rPr>
              <a:t>80%</a:t>
            </a:r>
            <a:endParaRPr sz="2000">
              <a:solidFill>
                <a:schemeClr val="dk2"/>
              </a:solidFill>
              <a:latin typeface="Taviraj"/>
              <a:ea typeface="Taviraj"/>
              <a:cs typeface="Taviraj"/>
              <a:sym typeface="Taviraj"/>
            </a:endParaRPr>
          </a:p>
        </p:txBody>
      </p:sp>
      <p:sp>
        <p:nvSpPr>
          <p:cNvPr id="793" name="Google Shape;793;p43"/>
          <p:cNvSpPr txBox="1"/>
          <p:nvPr/>
        </p:nvSpPr>
        <p:spPr>
          <a:xfrm>
            <a:off x="2238044" y="3375963"/>
            <a:ext cx="14103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Taviraj"/>
                <a:ea typeface="Taviraj"/>
                <a:cs typeface="Taviraj"/>
                <a:sym typeface="Taviraj"/>
              </a:rPr>
              <a:t>90%</a:t>
            </a:r>
            <a:endParaRPr sz="2000">
              <a:solidFill>
                <a:schemeClr val="dk2"/>
              </a:solidFill>
              <a:latin typeface="Taviraj"/>
              <a:ea typeface="Taviraj"/>
              <a:cs typeface="Taviraj"/>
              <a:sym typeface="Taviraj"/>
            </a:endParaRPr>
          </a:p>
        </p:txBody>
      </p:sp>
      <p:grpSp>
        <p:nvGrpSpPr>
          <p:cNvPr id="794" name="Google Shape;794;p43"/>
          <p:cNvGrpSpPr/>
          <p:nvPr/>
        </p:nvGrpSpPr>
        <p:grpSpPr>
          <a:xfrm>
            <a:off x="2493131" y="3091785"/>
            <a:ext cx="900144" cy="900144"/>
            <a:chOff x="981771" y="2972063"/>
            <a:chExt cx="798000" cy="798000"/>
          </a:xfrm>
        </p:grpSpPr>
        <p:sp>
          <p:nvSpPr>
            <p:cNvPr id="795" name="Google Shape;795;p43"/>
            <p:cNvSpPr/>
            <p:nvPr/>
          </p:nvSpPr>
          <p:spPr>
            <a:xfrm>
              <a:off x="981771" y="2972063"/>
              <a:ext cx="798000" cy="798000"/>
            </a:xfrm>
            <a:prstGeom prst="ellipse">
              <a:avLst/>
            </a:prstGeom>
            <a:noFill/>
            <a:ln cap="flat" cmpd="sng" w="2857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b="1" sz="1800">
                <a:solidFill>
                  <a:schemeClr val="dk2"/>
                </a:solidFill>
                <a:latin typeface="Montserrat"/>
                <a:ea typeface="Montserrat"/>
                <a:cs typeface="Montserrat"/>
                <a:sym typeface="Montserrat"/>
              </a:endParaRPr>
            </a:p>
          </p:txBody>
        </p:sp>
        <p:sp>
          <p:nvSpPr>
            <p:cNvPr id="796" name="Google Shape;796;p43"/>
            <p:cNvSpPr/>
            <p:nvPr/>
          </p:nvSpPr>
          <p:spPr>
            <a:xfrm>
              <a:off x="981771" y="2972063"/>
              <a:ext cx="798000" cy="798000"/>
            </a:xfrm>
            <a:prstGeom prst="arc">
              <a:avLst>
                <a:gd fmla="val 16200000" name="adj1"/>
                <a:gd fmla="val 15170258" name="adj2"/>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grpSp>
      <p:pic>
        <p:nvPicPr>
          <p:cNvPr id="797" name="Google Shape;797;p43"/>
          <p:cNvPicPr preferRelativeResize="0"/>
          <p:nvPr>
            <p:ph idx="2" type="pic"/>
          </p:nvPr>
        </p:nvPicPr>
        <p:blipFill rotWithShape="1">
          <a:blip r:embed="rId3">
            <a:alphaModFix/>
          </a:blip>
          <a:srcRect b="54464" l="34649" r="46113" t="8718"/>
          <a:stretch/>
        </p:blipFill>
        <p:spPr>
          <a:xfrm flipH="1">
            <a:off x="720000" y="1210400"/>
            <a:ext cx="900300" cy="1148400"/>
          </a:xfrm>
          <a:prstGeom prst="flowChartConnector">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44"/>
          <p:cNvSpPr txBox="1"/>
          <p:nvPr>
            <p:ph idx="3" type="subTitle"/>
          </p:nvPr>
        </p:nvSpPr>
        <p:spPr>
          <a:xfrm>
            <a:off x="994175" y="2621900"/>
            <a:ext cx="2937300" cy="50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ENGLISH</a:t>
            </a:r>
            <a:endParaRPr/>
          </a:p>
        </p:txBody>
      </p:sp>
      <p:sp>
        <p:nvSpPr>
          <p:cNvPr id="803" name="Google Shape;803;p44"/>
          <p:cNvSpPr txBox="1"/>
          <p:nvPr>
            <p:ph idx="4" type="subTitle"/>
          </p:nvPr>
        </p:nvSpPr>
        <p:spPr>
          <a:xfrm>
            <a:off x="4801893" y="2621900"/>
            <a:ext cx="2937300" cy="50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MANDARIN</a:t>
            </a:r>
            <a:endParaRPr/>
          </a:p>
        </p:txBody>
      </p:sp>
      <p:sp>
        <p:nvSpPr>
          <p:cNvPr id="804" name="Google Shape;804;p44"/>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COMMUNICATION SKILLS</a:t>
            </a:r>
            <a:endParaRPr b="1"/>
          </a:p>
        </p:txBody>
      </p:sp>
      <p:sp>
        <p:nvSpPr>
          <p:cNvPr id="805" name="Google Shape;805;p44"/>
          <p:cNvSpPr txBox="1"/>
          <p:nvPr>
            <p:ph idx="1" type="subTitle"/>
          </p:nvPr>
        </p:nvSpPr>
        <p:spPr>
          <a:xfrm>
            <a:off x="4801893" y="3514850"/>
            <a:ext cx="2937900" cy="10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and it’s atmosphere is extremely toxic</a:t>
            </a:r>
            <a:endParaRPr/>
          </a:p>
        </p:txBody>
      </p:sp>
      <p:sp>
        <p:nvSpPr>
          <p:cNvPr id="806" name="Google Shape;806;p44"/>
          <p:cNvSpPr txBox="1"/>
          <p:nvPr>
            <p:ph idx="2" type="subTitle"/>
          </p:nvPr>
        </p:nvSpPr>
        <p:spPr>
          <a:xfrm>
            <a:off x="994186" y="3514850"/>
            <a:ext cx="2937300" cy="10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a:t>
            </a:r>
            <a:endParaRPr/>
          </a:p>
        </p:txBody>
      </p:sp>
      <p:sp>
        <p:nvSpPr>
          <p:cNvPr id="807" name="Google Shape;807;p44"/>
          <p:cNvSpPr/>
          <p:nvPr/>
        </p:nvSpPr>
        <p:spPr>
          <a:xfrm>
            <a:off x="994175" y="1365913"/>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4"/>
          <p:cNvSpPr/>
          <p:nvPr/>
        </p:nvSpPr>
        <p:spPr>
          <a:xfrm>
            <a:off x="4802188" y="1365913"/>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9" name="Google Shape;809;p44"/>
          <p:cNvGrpSpPr/>
          <p:nvPr/>
        </p:nvGrpSpPr>
        <p:grpSpPr>
          <a:xfrm>
            <a:off x="4880080" y="3219675"/>
            <a:ext cx="1382900" cy="216300"/>
            <a:chOff x="4880080" y="3143475"/>
            <a:chExt cx="1382900" cy="216300"/>
          </a:xfrm>
        </p:grpSpPr>
        <p:sp>
          <p:nvSpPr>
            <p:cNvPr id="810" name="Google Shape;810;p44"/>
            <p:cNvSpPr/>
            <p:nvPr/>
          </p:nvSpPr>
          <p:spPr>
            <a:xfrm>
              <a:off x="4880080" y="3143475"/>
              <a:ext cx="216300" cy="21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4"/>
            <p:cNvSpPr/>
            <p:nvPr/>
          </p:nvSpPr>
          <p:spPr>
            <a:xfrm>
              <a:off x="5171730" y="3143475"/>
              <a:ext cx="216300" cy="21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4"/>
            <p:cNvSpPr/>
            <p:nvPr/>
          </p:nvSpPr>
          <p:spPr>
            <a:xfrm>
              <a:off x="5463380" y="3143475"/>
              <a:ext cx="216300" cy="21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4"/>
            <p:cNvSpPr/>
            <p:nvPr/>
          </p:nvSpPr>
          <p:spPr>
            <a:xfrm>
              <a:off x="5755030" y="3143475"/>
              <a:ext cx="216300" cy="2163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4"/>
            <p:cNvSpPr/>
            <p:nvPr/>
          </p:nvSpPr>
          <p:spPr>
            <a:xfrm>
              <a:off x="6046680" y="3143475"/>
              <a:ext cx="216300" cy="2163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 name="Google Shape;815;p44"/>
          <p:cNvGrpSpPr/>
          <p:nvPr/>
        </p:nvGrpSpPr>
        <p:grpSpPr>
          <a:xfrm>
            <a:off x="1083336" y="3219675"/>
            <a:ext cx="1382900" cy="216300"/>
            <a:chOff x="1083336" y="3143475"/>
            <a:chExt cx="1382900" cy="216300"/>
          </a:xfrm>
        </p:grpSpPr>
        <p:sp>
          <p:nvSpPr>
            <p:cNvPr id="816" name="Google Shape;816;p44"/>
            <p:cNvSpPr/>
            <p:nvPr/>
          </p:nvSpPr>
          <p:spPr>
            <a:xfrm>
              <a:off x="1083336" y="3143475"/>
              <a:ext cx="216300" cy="21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4"/>
            <p:cNvSpPr/>
            <p:nvPr/>
          </p:nvSpPr>
          <p:spPr>
            <a:xfrm>
              <a:off x="1374986" y="3143475"/>
              <a:ext cx="216300" cy="21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4"/>
            <p:cNvSpPr/>
            <p:nvPr/>
          </p:nvSpPr>
          <p:spPr>
            <a:xfrm>
              <a:off x="1666636" y="3143475"/>
              <a:ext cx="216300" cy="21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4"/>
            <p:cNvSpPr/>
            <p:nvPr/>
          </p:nvSpPr>
          <p:spPr>
            <a:xfrm>
              <a:off x="1958286" y="3143475"/>
              <a:ext cx="216300" cy="21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4"/>
            <p:cNvSpPr/>
            <p:nvPr/>
          </p:nvSpPr>
          <p:spPr>
            <a:xfrm>
              <a:off x="2249936" y="3143475"/>
              <a:ext cx="216300" cy="21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 name="Google Shape;821;p44"/>
          <p:cNvSpPr/>
          <p:nvPr/>
        </p:nvSpPr>
        <p:spPr>
          <a:xfrm rot="10800000">
            <a:off x="7464287" y="351856"/>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4"/>
          <p:cNvSpPr/>
          <p:nvPr/>
        </p:nvSpPr>
        <p:spPr>
          <a:xfrm>
            <a:off x="5220799" y="1818572"/>
            <a:ext cx="309092" cy="241004"/>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 name="Google Shape;823;p44"/>
          <p:cNvGrpSpPr/>
          <p:nvPr/>
        </p:nvGrpSpPr>
        <p:grpSpPr>
          <a:xfrm>
            <a:off x="1412778" y="1786195"/>
            <a:ext cx="309092" cy="305765"/>
            <a:chOff x="-64406125" y="3362225"/>
            <a:chExt cx="318225" cy="314800"/>
          </a:xfrm>
        </p:grpSpPr>
        <p:sp>
          <p:nvSpPr>
            <p:cNvPr id="824" name="Google Shape;824;p4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45"/>
          <p:cNvSpPr/>
          <p:nvPr/>
        </p:nvSpPr>
        <p:spPr>
          <a:xfrm>
            <a:off x="6509250" y="1615575"/>
            <a:ext cx="1209000" cy="1209000"/>
          </a:xfrm>
          <a:prstGeom prst="ellipse">
            <a:avLst/>
          </a:prstGeom>
          <a:noFill/>
          <a:ln cap="flat" cmpd="sng" w="2857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b="1" sz="1800">
              <a:solidFill>
                <a:schemeClr val="dk2"/>
              </a:solidFill>
              <a:latin typeface="Montserrat"/>
              <a:ea typeface="Montserrat"/>
              <a:cs typeface="Montserrat"/>
              <a:sym typeface="Montserrat"/>
            </a:endParaRPr>
          </a:p>
        </p:txBody>
      </p:sp>
      <p:sp>
        <p:nvSpPr>
          <p:cNvPr id="831" name="Google Shape;831;p45"/>
          <p:cNvSpPr/>
          <p:nvPr/>
        </p:nvSpPr>
        <p:spPr>
          <a:xfrm>
            <a:off x="6509250" y="1615575"/>
            <a:ext cx="1209000" cy="1209000"/>
          </a:xfrm>
          <a:prstGeom prst="arc">
            <a:avLst>
              <a:gd fmla="val 16200000" name="adj1"/>
              <a:gd fmla="val 8299781" name="adj2"/>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5"/>
          <p:cNvSpPr/>
          <p:nvPr/>
        </p:nvSpPr>
        <p:spPr>
          <a:xfrm>
            <a:off x="1425750" y="1615575"/>
            <a:ext cx="1209000" cy="1209000"/>
          </a:xfrm>
          <a:prstGeom prst="ellipse">
            <a:avLst/>
          </a:prstGeom>
          <a:noFill/>
          <a:ln cap="flat" cmpd="sng" w="2857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b="1" sz="1800">
              <a:solidFill>
                <a:schemeClr val="dk2"/>
              </a:solidFill>
              <a:latin typeface="Montserrat"/>
              <a:ea typeface="Montserrat"/>
              <a:cs typeface="Montserrat"/>
              <a:sym typeface="Montserrat"/>
            </a:endParaRPr>
          </a:p>
        </p:txBody>
      </p:sp>
      <p:sp>
        <p:nvSpPr>
          <p:cNvPr id="833" name="Google Shape;833;p45"/>
          <p:cNvSpPr/>
          <p:nvPr/>
        </p:nvSpPr>
        <p:spPr>
          <a:xfrm>
            <a:off x="1425750" y="1615575"/>
            <a:ext cx="1209000" cy="1209000"/>
          </a:xfrm>
          <a:prstGeom prst="arc">
            <a:avLst>
              <a:gd fmla="val 16200000" name="adj1"/>
              <a:gd fmla="val 7366527" name="adj2"/>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834" name="Google Shape;834;p45"/>
          <p:cNvSpPr txBox="1"/>
          <p:nvPr>
            <p:ph idx="1" type="subTitle"/>
          </p:nvPr>
        </p:nvSpPr>
        <p:spPr>
          <a:xfrm>
            <a:off x="943700" y="3492308"/>
            <a:ext cx="21633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 and the smallest</a:t>
            </a:r>
            <a:endParaRPr/>
          </a:p>
        </p:txBody>
      </p:sp>
      <p:sp>
        <p:nvSpPr>
          <p:cNvPr id="835" name="Google Shape;835;p45"/>
          <p:cNvSpPr txBox="1"/>
          <p:nvPr>
            <p:ph idx="3" type="subTitle"/>
          </p:nvPr>
        </p:nvSpPr>
        <p:spPr>
          <a:xfrm>
            <a:off x="3496188" y="3492298"/>
            <a:ext cx="21633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 has a beautiful name and is the second planet</a:t>
            </a:r>
            <a:endParaRPr/>
          </a:p>
        </p:txBody>
      </p:sp>
      <p:sp>
        <p:nvSpPr>
          <p:cNvPr id="836" name="Google Shape;836;p45"/>
          <p:cNvSpPr txBox="1"/>
          <p:nvPr>
            <p:ph idx="4" type="title"/>
          </p:nvPr>
        </p:nvSpPr>
        <p:spPr>
          <a:xfrm>
            <a:off x="6037000" y="1908079"/>
            <a:ext cx="2163300" cy="62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67%</a:t>
            </a:r>
            <a:endParaRPr/>
          </a:p>
        </p:txBody>
      </p:sp>
      <p:sp>
        <p:nvSpPr>
          <p:cNvPr id="837" name="Google Shape;837;p45"/>
          <p:cNvSpPr txBox="1"/>
          <p:nvPr>
            <p:ph idx="5" type="subTitle"/>
          </p:nvPr>
        </p:nvSpPr>
        <p:spPr>
          <a:xfrm>
            <a:off x="6037000" y="3492304"/>
            <a:ext cx="2163300" cy="62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838" name="Google Shape;838;p45"/>
          <p:cNvSpPr txBox="1"/>
          <p:nvPr>
            <p:ph idx="6" type="title"/>
          </p:nvPr>
        </p:nvSpPr>
        <p:spPr>
          <a:xfrm>
            <a:off x="948600" y="3027700"/>
            <a:ext cx="2163300" cy="46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839" name="Google Shape;839;p45"/>
          <p:cNvSpPr txBox="1"/>
          <p:nvPr>
            <p:ph idx="7" type="title"/>
          </p:nvPr>
        </p:nvSpPr>
        <p:spPr>
          <a:xfrm>
            <a:off x="3496212" y="3027700"/>
            <a:ext cx="2163300" cy="46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40" name="Google Shape;840;p45"/>
          <p:cNvSpPr txBox="1"/>
          <p:nvPr>
            <p:ph idx="8" type="title"/>
          </p:nvPr>
        </p:nvSpPr>
        <p:spPr>
          <a:xfrm>
            <a:off x="6032150" y="3027700"/>
            <a:ext cx="2163300" cy="46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841" name="Google Shape;841;p45"/>
          <p:cNvSpPr/>
          <p:nvPr/>
        </p:nvSpPr>
        <p:spPr>
          <a:xfrm>
            <a:off x="3973338" y="1615575"/>
            <a:ext cx="1209000" cy="1209000"/>
          </a:xfrm>
          <a:prstGeom prst="ellipse">
            <a:avLst/>
          </a:prstGeom>
          <a:noFill/>
          <a:ln cap="flat" cmpd="sng" w="2857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b="1" sz="1800">
              <a:solidFill>
                <a:schemeClr val="dk2"/>
              </a:solidFill>
              <a:latin typeface="Montserrat"/>
              <a:ea typeface="Montserrat"/>
              <a:cs typeface="Montserrat"/>
              <a:sym typeface="Montserrat"/>
            </a:endParaRPr>
          </a:p>
        </p:txBody>
      </p:sp>
      <p:sp>
        <p:nvSpPr>
          <p:cNvPr id="842" name="Google Shape;842;p45"/>
          <p:cNvSpPr/>
          <p:nvPr/>
        </p:nvSpPr>
        <p:spPr>
          <a:xfrm>
            <a:off x="3973338" y="1615575"/>
            <a:ext cx="1209000" cy="1209000"/>
          </a:xfrm>
          <a:prstGeom prst="arc">
            <a:avLst>
              <a:gd fmla="val 16200000" name="adj1"/>
              <a:gd fmla="val 13300436" name="adj2"/>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843" name="Google Shape;843;p45"/>
          <p:cNvSpPr txBox="1"/>
          <p:nvPr>
            <p:ph type="title"/>
          </p:nvPr>
        </p:nvSpPr>
        <p:spPr>
          <a:xfrm>
            <a:off x="943700" y="1908081"/>
            <a:ext cx="2163300" cy="62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56%</a:t>
            </a:r>
            <a:endParaRPr/>
          </a:p>
        </p:txBody>
      </p:sp>
      <p:sp>
        <p:nvSpPr>
          <p:cNvPr id="844" name="Google Shape;844;p45"/>
          <p:cNvSpPr txBox="1"/>
          <p:nvPr>
            <p:ph idx="2" type="title"/>
          </p:nvPr>
        </p:nvSpPr>
        <p:spPr>
          <a:xfrm>
            <a:off x="3496188" y="1908075"/>
            <a:ext cx="2163300" cy="62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85%</a:t>
            </a:r>
            <a:endParaRPr/>
          </a:p>
        </p:txBody>
      </p:sp>
      <p:sp>
        <p:nvSpPr>
          <p:cNvPr id="845" name="Google Shape;845;p45"/>
          <p:cNvSpPr txBox="1"/>
          <p:nvPr>
            <p:ph idx="9" type="title"/>
          </p:nvPr>
        </p:nvSpPr>
        <p:spPr>
          <a:xfrm>
            <a:off x="720000" y="521427"/>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TECHNICAL SKILLS</a:t>
            </a:r>
            <a:endParaRPr/>
          </a:p>
        </p:txBody>
      </p:sp>
      <p:sp>
        <p:nvSpPr>
          <p:cNvPr id="846" name="Google Shape;846;p45"/>
          <p:cNvSpPr/>
          <p:nvPr/>
        </p:nvSpPr>
        <p:spPr>
          <a:xfrm rot="-3639138">
            <a:off x="590557" y="292075"/>
            <a:ext cx="1304405" cy="1304405"/>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4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COMPUTER SKILLS</a:t>
            </a:r>
            <a:endParaRPr/>
          </a:p>
        </p:txBody>
      </p:sp>
      <p:sp>
        <p:nvSpPr>
          <p:cNvPr id="852" name="Google Shape;852;p46"/>
          <p:cNvSpPr txBox="1"/>
          <p:nvPr/>
        </p:nvSpPr>
        <p:spPr>
          <a:xfrm>
            <a:off x="715157" y="3042576"/>
            <a:ext cx="2334600" cy="52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2"/>
                </a:solidFill>
                <a:latin typeface="Taviraj"/>
                <a:ea typeface="Taviraj"/>
                <a:cs typeface="Taviraj"/>
                <a:sym typeface="Taviraj"/>
              </a:rPr>
              <a:t>MARS</a:t>
            </a:r>
            <a:endParaRPr sz="2200">
              <a:solidFill>
                <a:schemeClr val="dk2"/>
              </a:solidFill>
              <a:latin typeface="Taviraj"/>
              <a:ea typeface="Taviraj"/>
              <a:cs typeface="Taviraj"/>
              <a:sym typeface="Taviraj"/>
            </a:endParaRPr>
          </a:p>
        </p:txBody>
      </p:sp>
      <p:sp>
        <p:nvSpPr>
          <p:cNvPr id="853" name="Google Shape;853;p46"/>
          <p:cNvSpPr txBox="1"/>
          <p:nvPr/>
        </p:nvSpPr>
        <p:spPr>
          <a:xfrm>
            <a:off x="715112" y="3408876"/>
            <a:ext cx="2334600" cy="59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Livvic"/>
                <a:ea typeface="Livvic"/>
                <a:cs typeface="Livvic"/>
                <a:sym typeface="Livvic"/>
              </a:rPr>
              <a:t>Despite being red, Mars is a cold place</a:t>
            </a:r>
            <a:endParaRPr>
              <a:solidFill>
                <a:schemeClr val="dk2"/>
              </a:solidFill>
              <a:latin typeface="Livvic"/>
              <a:ea typeface="Livvic"/>
              <a:cs typeface="Livvic"/>
              <a:sym typeface="Livvic"/>
            </a:endParaRPr>
          </a:p>
        </p:txBody>
      </p:sp>
      <p:sp>
        <p:nvSpPr>
          <p:cNvPr id="854" name="Google Shape;854;p46"/>
          <p:cNvSpPr txBox="1"/>
          <p:nvPr/>
        </p:nvSpPr>
        <p:spPr>
          <a:xfrm>
            <a:off x="715100" y="1703178"/>
            <a:ext cx="2334600" cy="52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2"/>
                </a:solidFill>
                <a:latin typeface="Taviraj"/>
                <a:ea typeface="Taviraj"/>
                <a:cs typeface="Taviraj"/>
                <a:sym typeface="Taviraj"/>
              </a:rPr>
              <a:t>VENUS</a:t>
            </a:r>
            <a:endParaRPr sz="2200">
              <a:solidFill>
                <a:schemeClr val="dk2"/>
              </a:solidFill>
              <a:latin typeface="Taviraj"/>
              <a:ea typeface="Taviraj"/>
              <a:cs typeface="Taviraj"/>
              <a:sym typeface="Taviraj"/>
            </a:endParaRPr>
          </a:p>
        </p:txBody>
      </p:sp>
      <p:sp>
        <p:nvSpPr>
          <p:cNvPr id="855" name="Google Shape;855;p46"/>
          <p:cNvSpPr txBox="1"/>
          <p:nvPr/>
        </p:nvSpPr>
        <p:spPr>
          <a:xfrm>
            <a:off x="715103" y="2069478"/>
            <a:ext cx="2334600" cy="59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Livvic"/>
                <a:ea typeface="Livvic"/>
                <a:cs typeface="Livvic"/>
                <a:sym typeface="Livvic"/>
              </a:rPr>
              <a:t>Venus is the second planet from the Sun</a:t>
            </a:r>
            <a:endParaRPr>
              <a:solidFill>
                <a:schemeClr val="dk2"/>
              </a:solidFill>
              <a:latin typeface="Livvic"/>
              <a:ea typeface="Livvic"/>
              <a:cs typeface="Livvic"/>
              <a:sym typeface="Livvic"/>
            </a:endParaRPr>
          </a:p>
        </p:txBody>
      </p:sp>
      <p:sp>
        <p:nvSpPr>
          <p:cNvPr id="856" name="Google Shape;856;p46"/>
          <p:cNvSpPr txBox="1"/>
          <p:nvPr/>
        </p:nvSpPr>
        <p:spPr>
          <a:xfrm>
            <a:off x="6094475" y="1703178"/>
            <a:ext cx="2334600" cy="527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dk2"/>
                </a:solidFill>
                <a:latin typeface="Taviraj"/>
                <a:ea typeface="Taviraj"/>
                <a:cs typeface="Taviraj"/>
                <a:sym typeface="Taviraj"/>
              </a:rPr>
              <a:t>JUPITER</a:t>
            </a:r>
            <a:endParaRPr sz="2200">
              <a:solidFill>
                <a:schemeClr val="dk2"/>
              </a:solidFill>
              <a:latin typeface="Taviraj"/>
              <a:ea typeface="Taviraj"/>
              <a:cs typeface="Taviraj"/>
              <a:sym typeface="Taviraj"/>
            </a:endParaRPr>
          </a:p>
        </p:txBody>
      </p:sp>
      <p:sp>
        <p:nvSpPr>
          <p:cNvPr id="857" name="Google Shape;857;p46"/>
          <p:cNvSpPr txBox="1"/>
          <p:nvPr/>
        </p:nvSpPr>
        <p:spPr>
          <a:xfrm>
            <a:off x="6094475" y="2069480"/>
            <a:ext cx="2334600" cy="59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Livvic"/>
                <a:ea typeface="Livvic"/>
                <a:cs typeface="Livvic"/>
                <a:sym typeface="Livvic"/>
              </a:rPr>
              <a:t>It’s the biggest planet in the Solar System</a:t>
            </a:r>
            <a:endParaRPr>
              <a:solidFill>
                <a:schemeClr val="dk2"/>
              </a:solidFill>
              <a:latin typeface="Livvic"/>
              <a:ea typeface="Livvic"/>
              <a:cs typeface="Livvic"/>
              <a:sym typeface="Livvic"/>
            </a:endParaRPr>
          </a:p>
        </p:txBody>
      </p:sp>
      <p:sp>
        <p:nvSpPr>
          <p:cNvPr id="858" name="Google Shape;858;p46"/>
          <p:cNvSpPr txBox="1"/>
          <p:nvPr/>
        </p:nvSpPr>
        <p:spPr>
          <a:xfrm>
            <a:off x="6094475" y="3042576"/>
            <a:ext cx="2334600" cy="527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dk2"/>
                </a:solidFill>
                <a:latin typeface="Taviraj"/>
                <a:ea typeface="Taviraj"/>
                <a:cs typeface="Taviraj"/>
                <a:sym typeface="Taviraj"/>
              </a:rPr>
              <a:t>SATURN</a:t>
            </a:r>
            <a:endParaRPr sz="2200">
              <a:solidFill>
                <a:schemeClr val="dk2"/>
              </a:solidFill>
              <a:latin typeface="Taviraj"/>
              <a:ea typeface="Taviraj"/>
              <a:cs typeface="Taviraj"/>
              <a:sym typeface="Taviraj"/>
            </a:endParaRPr>
          </a:p>
        </p:txBody>
      </p:sp>
      <p:sp>
        <p:nvSpPr>
          <p:cNvPr id="859" name="Google Shape;859;p46"/>
          <p:cNvSpPr txBox="1"/>
          <p:nvPr/>
        </p:nvSpPr>
        <p:spPr>
          <a:xfrm>
            <a:off x="6094486" y="3408875"/>
            <a:ext cx="2334600" cy="59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Livvic"/>
                <a:ea typeface="Livvic"/>
                <a:cs typeface="Livvic"/>
                <a:sym typeface="Livvic"/>
              </a:rPr>
              <a:t>Saturn is a gas giant and has several rings</a:t>
            </a:r>
            <a:endParaRPr>
              <a:solidFill>
                <a:schemeClr val="dk2"/>
              </a:solidFill>
              <a:latin typeface="Livvic"/>
              <a:ea typeface="Livvic"/>
              <a:cs typeface="Livvic"/>
              <a:sym typeface="Livvic"/>
            </a:endParaRPr>
          </a:p>
        </p:txBody>
      </p:sp>
      <p:sp>
        <p:nvSpPr>
          <p:cNvPr id="860" name="Google Shape;860;p46"/>
          <p:cNvSpPr txBox="1"/>
          <p:nvPr/>
        </p:nvSpPr>
        <p:spPr>
          <a:xfrm>
            <a:off x="719875" y="4102850"/>
            <a:ext cx="7704000" cy="3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Livvic"/>
                <a:ea typeface="Livvic"/>
                <a:cs typeface="Livvic"/>
                <a:sym typeface="Livvic"/>
              </a:rPr>
              <a:t>Follow the link in the graph to modify its data and then paste the new one here. </a:t>
            </a:r>
            <a:r>
              <a:rPr lang="en" sz="1200">
                <a:solidFill>
                  <a:schemeClr val="dk2"/>
                </a:solidFill>
                <a:uFill>
                  <a:noFill/>
                </a:uFill>
                <a:latin typeface="Livvic"/>
                <a:ea typeface="Livvic"/>
                <a:cs typeface="Livvic"/>
                <a:sym typeface="Livvic"/>
                <a:hlinkClick r:id="rId3">
                  <a:extLst>
                    <a:ext uri="{A12FA001-AC4F-418D-AE19-62706E023703}">
                      <ahyp:hlinkClr val="tx"/>
                    </a:ext>
                  </a:extLst>
                </a:hlinkClick>
              </a:rPr>
              <a:t>For more info, click here</a:t>
            </a:r>
            <a:endParaRPr sz="1200">
              <a:solidFill>
                <a:schemeClr val="dk2"/>
              </a:solidFill>
              <a:latin typeface="Livvic"/>
              <a:ea typeface="Livvic"/>
              <a:cs typeface="Livvic"/>
              <a:sym typeface="Livvic"/>
            </a:endParaRPr>
          </a:p>
        </p:txBody>
      </p:sp>
      <p:sp>
        <p:nvSpPr>
          <p:cNvPr id="861" name="Google Shape;861;p46"/>
          <p:cNvSpPr txBox="1"/>
          <p:nvPr/>
        </p:nvSpPr>
        <p:spPr>
          <a:xfrm>
            <a:off x="715100" y="1322550"/>
            <a:ext cx="2334600" cy="52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2"/>
                </a:solidFill>
                <a:latin typeface="Taviraj"/>
                <a:ea typeface="Taviraj"/>
                <a:cs typeface="Taviraj"/>
                <a:sym typeface="Taviraj"/>
              </a:rPr>
              <a:t>19%</a:t>
            </a:r>
            <a:endParaRPr sz="2200">
              <a:solidFill>
                <a:schemeClr val="dk2"/>
              </a:solidFill>
              <a:latin typeface="Taviraj"/>
              <a:ea typeface="Taviraj"/>
              <a:cs typeface="Taviraj"/>
              <a:sym typeface="Taviraj"/>
            </a:endParaRPr>
          </a:p>
        </p:txBody>
      </p:sp>
      <p:sp>
        <p:nvSpPr>
          <p:cNvPr id="862" name="Google Shape;862;p46"/>
          <p:cNvSpPr txBox="1"/>
          <p:nvPr/>
        </p:nvSpPr>
        <p:spPr>
          <a:xfrm>
            <a:off x="6094475" y="1322550"/>
            <a:ext cx="2334600" cy="527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accent2"/>
                </a:solidFill>
                <a:latin typeface="Taviraj"/>
                <a:ea typeface="Taviraj"/>
                <a:cs typeface="Taviraj"/>
                <a:sym typeface="Taviraj"/>
              </a:rPr>
              <a:t>22%</a:t>
            </a:r>
            <a:endParaRPr sz="2200">
              <a:solidFill>
                <a:schemeClr val="accent2"/>
              </a:solidFill>
              <a:latin typeface="Taviraj"/>
              <a:ea typeface="Taviraj"/>
              <a:cs typeface="Taviraj"/>
              <a:sym typeface="Taviraj"/>
            </a:endParaRPr>
          </a:p>
        </p:txBody>
      </p:sp>
      <p:sp>
        <p:nvSpPr>
          <p:cNvPr id="863" name="Google Shape;863;p46"/>
          <p:cNvSpPr txBox="1"/>
          <p:nvPr/>
        </p:nvSpPr>
        <p:spPr>
          <a:xfrm>
            <a:off x="715100" y="2661948"/>
            <a:ext cx="2334600" cy="52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accent1"/>
                </a:solidFill>
                <a:latin typeface="Taviraj"/>
                <a:ea typeface="Taviraj"/>
                <a:cs typeface="Taviraj"/>
                <a:sym typeface="Taviraj"/>
              </a:rPr>
              <a:t>11%</a:t>
            </a:r>
            <a:endParaRPr sz="2200">
              <a:solidFill>
                <a:schemeClr val="accent1"/>
              </a:solidFill>
              <a:latin typeface="Taviraj"/>
              <a:ea typeface="Taviraj"/>
              <a:cs typeface="Taviraj"/>
              <a:sym typeface="Taviraj"/>
            </a:endParaRPr>
          </a:p>
        </p:txBody>
      </p:sp>
      <p:sp>
        <p:nvSpPr>
          <p:cNvPr id="864" name="Google Shape;864;p46"/>
          <p:cNvSpPr txBox="1"/>
          <p:nvPr/>
        </p:nvSpPr>
        <p:spPr>
          <a:xfrm>
            <a:off x="6094475" y="2661948"/>
            <a:ext cx="2334600" cy="527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Taviraj"/>
                <a:ea typeface="Taviraj"/>
                <a:cs typeface="Taviraj"/>
                <a:sym typeface="Taviraj"/>
              </a:rPr>
              <a:t>48%</a:t>
            </a:r>
            <a:endParaRPr sz="2200">
              <a:solidFill>
                <a:schemeClr val="dk1"/>
              </a:solidFill>
              <a:latin typeface="Taviraj"/>
              <a:ea typeface="Taviraj"/>
              <a:cs typeface="Taviraj"/>
              <a:sym typeface="Taviraj"/>
            </a:endParaRPr>
          </a:p>
        </p:txBody>
      </p:sp>
      <p:pic>
        <p:nvPicPr>
          <p:cNvPr id="865" name="Google Shape;865;p46" title="Chart">
            <a:hlinkClick r:id="rId4"/>
          </p:cNvPr>
          <p:cNvPicPr preferRelativeResize="0"/>
          <p:nvPr/>
        </p:nvPicPr>
        <p:blipFill>
          <a:blip r:embed="rId5">
            <a:alphaModFix/>
          </a:blip>
          <a:stretch>
            <a:fillRect/>
          </a:stretch>
        </p:blipFill>
        <p:spPr>
          <a:xfrm>
            <a:off x="3378570" y="1322525"/>
            <a:ext cx="2387091" cy="2627925"/>
          </a:xfrm>
          <a:prstGeom prst="rect">
            <a:avLst/>
          </a:prstGeom>
          <a:noFill/>
          <a:ln>
            <a:noFill/>
          </a:ln>
        </p:spPr>
      </p:pic>
      <p:sp>
        <p:nvSpPr>
          <p:cNvPr id="866" name="Google Shape;866;p46"/>
          <p:cNvSpPr/>
          <p:nvPr/>
        </p:nvSpPr>
        <p:spPr>
          <a:xfrm rot="-1979079">
            <a:off x="7583946" y="309914"/>
            <a:ext cx="1304338" cy="1304338"/>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47"/>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VOLUNTEER WORK</a:t>
            </a:r>
            <a:endParaRPr/>
          </a:p>
        </p:txBody>
      </p:sp>
      <p:sp>
        <p:nvSpPr>
          <p:cNvPr id="872" name="Google Shape;872;p47"/>
          <p:cNvSpPr txBox="1"/>
          <p:nvPr>
            <p:ph idx="4294967295" type="title"/>
          </p:nvPr>
        </p:nvSpPr>
        <p:spPr>
          <a:xfrm>
            <a:off x="720075" y="2089350"/>
            <a:ext cx="1811100" cy="78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JOB POSITION 1</a:t>
            </a:r>
            <a:endParaRPr sz="2200"/>
          </a:p>
        </p:txBody>
      </p:sp>
      <p:sp>
        <p:nvSpPr>
          <p:cNvPr id="873" name="Google Shape;873;p47"/>
          <p:cNvSpPr txBox="1"/>
          <p:nvPr>
            <p:ph idx="4294967295" type="subTitle"/>
          </p:nvPr>
        </p:nvSpPr>
        <p:spPr>
          <a:xfrm>
            <a:off x="720074" y="2874050"/>
            <a:ext cx="1811100" cy="86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Mercury is </a:t>
            </a:r>
            <a:r>
              <a:rPr lang="en"/>
              <a:t>the closest planet to the Sun and it’s small</a:t>
            </a:r>
            <a:endParaRPr/>
          </a:p>
        </p:txBody>
      </p:sp>
      <p:sp>
        <p:nvSpPr>
          <p:cNvPr id="874" name="Google Shape;874;p47"/>
          <p:cNvSpPr txBox="1"/>
          <p:nvPr>
            <p:ph idx="4294967295" type="title"/>
          </p:nvPr>
        </p:nvSpPr>
        <p:spPr>
          <a:xfrm>
            <a:off x="6612825" y="2089350"/>
            <a:ext cx="1811100" cy="781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200"/>
              <a:t>JOB POSITION 2</a:t>
            </a:r>
            <a:endParaRPr sz="2200"/>
          </a:p>
        </p:txBody>
      </p:sp>
      <p:sp>
        <p:nvSpPr>
          <p:cNvPr id="875" name="Google Shape;875;p47"/>
          <p:cNvSpPr txBox="1"/>
          <p:nvPr>
            <p:ph idx="4294967295" type="subTitle"/>
          </p:nvPr>
        </p:nvSpPr>
        <p:spPr>
          <a:xfrm>
            <a:off x="6612826" y="2874050"/>
            <a:ext cx="1811100" cy="8694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Despite being red, Mars is actually a cold place</a:t>
            </a:r>
            <a:endParaRPr/>
          </a:p>
        </p:txBody>
      </p:sp>
      <p:grpSp>
        <p:nvGrpSpPr>
          <p:cNvPr id="876" name="Google Shape;876;p47"/>
          <p:cNvGrpSpPr/>
          <p:nvPr/>
        </p:nvGrpSpPr>
        <p:grpSpPr>
          <a:xfrm>
            <a:off x="2618703" y="1820933"/>
            <a:ext cx="4088245" cy="2177957"/>
            <a:chOff x="233350" y="949250"/>
            <a:chExt cx="7137300" cy="3802300"/>
          </a:xfrm>
        </p:grpSpPr>
        <p:sp>
          <p:nvSpPr>
            <p:cNvPr id="877" name="Google Shape;877;p4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 name="Google Shape;928;p47"/>
          <p:cNvSpPr/>
          <p:nvPr/>
        </p:nvSpPr>
        <p:spPr>
          <a:xfrm>
            <a:off x="6084882" y="3401525"/>
            <a:ext cx="159600" cy="15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9" name="Google Shape;929;p47"/>
          <p:cNvCxnSpPr>
            <a:stCxn id="874" idx="1"/>
            <a:endCxn id="928" idx="0"/>
          </p:cNvCxnSpPr>
          <p:nvPr/>
        </p:nvCxnSpPr>
        <p:spPr>
          <a:xfrm flipH="1">
            <a:off x="6164625" y="2479950"/>
            <a:ext cx="448200" cy="921600"/>
          </a:xfrm>
          <a:prstGeom prst="bentConnector2">
            <a:avLst/>
          </a:prstGeom>
          <a:noFill/>
          <a:ln cap="flat" cmpd="sng" w="9525">
            <a:solidFill>
              <a:schemeClr val="accent2"/>
            </a:solidFill>
            <a:prstDash val="solid"/>
            <a:round/>
            <a:headEnd len="med" w="med" type="oval"/>
            <a:tailEnd len="med" w="med" type="oval"/>
          </a:ln>
        </p:spPr>
      </p:cxnSp>
      <p:sp>
        <p:nvSpPr>
          <p:cNvPr id="930" name="Google Shape;930;p47"/>
          <p:cNvSpPr/>
          <p:nvPr/>
        </p:nvSpPr>
        <p:spPr>
          <a:xfrm>
            <a:off x="4657007" y="3310000"/>
            <a:ext cx="159600" cy="15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1" name="Google Shape;931;p47"/>
          <p:cNvCxnSpPr>
            <a:stCxn id="872" idx="3"/>
            <a:endCxn id="930" idx="0"/>
          </p:cNvCxnSpPr>
          <p:nvPr/>
        </p:nvCxnSpPr>
        <p:spPr>
          <a:xfrm>
            <a:off x="2531175" y="2479950"/>
            <a:ext cx="2205600" cy="830100"/>
          </a:xfrm>
          <a:prstGeom prst="bentConnector2">
            <a:avLst/>
          </a:prstGeom>
          <a:noFill/>
          <a:ln cap="flat" cmpd="sng" w="9525">
            <a:solidFill>
              <a:schemeClr val="accent2"/>
            </a:solidFill>
            <a:prstDash val="solid"/>
            <a:round/>
            <a:headEnd len="med" w="med" type="oval"/>
            <a:tailEnd len="med" w="med" type="oval"/>
          </a:ln>
        </p:spPr>
      </p:cxnSp>
      <p:sp>
        <p:nvSpPr>
          <p:cNvPr id="932" name="Google Shape;932;p47"/>
          <p:cNvSpPr/>
          <p:nvPr/>
        </p:nvSpPr>
        <p:spPr>
          <a:xfrm>
            <a:off x="209049" y="347044"/>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cxnSp>
        <p:nvCxnSpPr>
          <p:cNvPr id="937" name="Google Shape;937;p48"/>
          <p:cNvCxnSpPr/>
          <p:nvPr/>
        </p:nvCxnSpPr>
        <p:spPr>
          <a:xfrm>
            <a:off x="-75" y="3016700"/>
            <a:ext cx="9144000" cy="0"/>
          </a:xfrm>
          <a:prstGeom prst="straightConnector1">
            <a:avLst/>
          </a:prstGeom>
          <a:noFill/>
          <a:ln cap="flat" cmpd="sng" w="9525">
            <a:solidFill>
              <a:schemeClr val="accent2"/>
            </a:solidFill>
            <a:prstDash val="solid"/>
            <a:round/>
            <a:headEnd len="med" w="med" type="none"/>
            <a:tailEnd len="med" w="med" type="none"/>
          </a:ln>
        </p:spPr>
      </p:cxnSp>
      <p:sp>
        <p:nvSpPr>
          <p:cNvPr id="938" name="Google Shape;938;p48"/>
          <p:cNvSpPr/>
          <p:nvPr/>
        </p:nvSpPr>
        <p:spPr>
          <a:xfrm>
            <a:off x="2178850" y="3247488"/>
            <a:ext cx="4786200" cy="4758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8"/>
          <p:cNvSpPr txBox="1"/>
          <p:nvPr>
            <p:ph type="title"/>
          </p:nvPr>
        </p:nvSpPr>
        <p:spPr>
          <a:xfrm>
            <a:off x="802675" y="927850"/>
            <a:ext cx="7538700" cy="19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498,300</a:t>
            </a:r>
            <a:endParaRPr/>
          </a:p>
        </p:txBody>
      </p:sp>
      <p:sp>
        <p:nvSpPr>
          <p:cNvPr id="940" name="Google Shape;940;p48"/>
          <p:cNvSpPr txBox="1"/>
          <p:nvPr>
            <p:ph idx="1" type="subTitle"/>
          </p:nvPr>
        </p:nvSpPr>
        <p:spPr>
          <a:xfrm>
            <a:off x="2403925" y="3268984"/>
            <a:ext cx="43362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31"/>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
        <p:nvSpPr>
          <p:cNvPr id="558" name="Google Shape;558;p31"/>
          <p:cNvSpPr txBox="1"/>
          <p:nvPr/>
        </p:nvSpPr>
        <p:spPr>
          <a:xfrm>
            <a:off x="815900" y="3995400"/>
            <a:ext cx="3102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Livvic"/>
                <a:ea typeface="Livvic"/>
                <a:cs typeface="Livvic"/>
                <a:sym typeface="Livvic"/>
              </a:rPr>
              <a:t>For more info:</a:t>
            </a:r>
            <a:br>
              <a:rPr b="1" lang="en" sz="800">
                <a:solidFill>
                  <a:schemeClr val="dk2"/>
                </a:solidFill>
                <a:latin typeface="Cabin"/>
                <a:ea typeface="Cabin"/>
                <a:cs typeface="Cabin"/>
                <a:sym typeface="Cabin"/>
              </a:rPr>
            </a:br>
            <a:r>
              <a:rPr b="1" lang="en" sz="1000">
                <a:solidFill>
                  <a:schemeClr val="dk2"/>
                </a:solidFill>
                <a:uFill>
                  <a:noFill/>
                </a:uFill>
                <a:latin typeface="Taviraj"/>
                <a:ea typeface="Taviraj"/>
                <a:cs typeface="Taviraj"/>
                <a:sym typeface="Taviraj"/>
                <a:hlinkClick r:id="rId3">
                  <a:extLst>
                    <a:ext uri="{A12FA001-AC4F-418D-AE19-62706E023703}">
                      <ahyp:hlinkClr val="tx"/>
                    </a:ext>
                  </a:extLst>
                </a:hlinkClick>
              </a:rPr>
              <a:t>SLIDESGO </a:t>
            </a:r>
            <a:r>
              <a:rPr b="1" lang="en" sz="1000">
                <a:solidFill>
                  <a:schemeClr val="dk2"/>
                </a:solidFill>
                <a:latin typeface="Taviraj"/>
                <a:ea typeface="Taviraj"/>
                <a:cs typeface="Taviraj"/>
                <a:sym typeface="Taviraj"/>
              </a:rPr>
              <a:t> |  </a:t>
            </a:r>
            <a:r>
              <a:rPr b="1" lang="en" sz="1000">
                <a:solidFill>
                  <a:schemeClr val="dk2"/>
                </a:solidFill>
                <a:uFill>
                  <a:noFill/>
                </a:uFill>
                <a:latin typeface="Taviraj"/>
                <a:ea typeface="Taviraj"/>
                <a:cs typeface="Taviraj"/>
                <a:sym typeface="Taviraj"/>
                <a:hlinkClick r:id="rId4">
                  <a:extLst>
                    <a:ext uri="{A12FA001-AC4F-418D-AE19-62706E023703}">
                      <ahyp:hlinkClr val="tx"/>
                    </a:ext>
                  </a:extLst>
                </a:hlinkClick>
              </a:rPr>
              <a:t>SLIDESGO SCHOOL</a:t>
            </a:r>
            <a:r>
              <a:rPr b="1" lang="en" sz="1000">
                <a:solidFill>
                  <a:schemeClr val="dk2"/>
                </a:solidFill>
                <a:latin typeface="Taviraj"/>
                <a:ea typeface="Taviraj"/>
                <a:cs typeface="Taviraj"/>
                <a:sym typeface="Taviraj"/>
              </a:rPr>
              <a:t>  |  </a:t>
            </a:r>
            <a:r>
              <a:rPr b="1" lang="en" sz="1000">
                <a:solidFill>
                  <a:schemeClr val="dk2"/>
                </a:solidFill>
                <a:uFill>
                  <a:noFill/>
                </a:uFill>
                <a:latin typeface="Taviraj"/>
                <a:ea typeface="Taviraj"/>
                <a:cs typeface="Taviraj"/>
                <a:sym typeface="Taviraj"/>
                <a:hlinkClick r:id="rId5">
                  <a:extLst>
                    <a:ext uri="{A12FA001-AC4F-418D-AE19-62706E023703}">
                      <ahyp:hlinkClr val="tx"/>
                    </a:ext>
                  </a:extLst>
                </a:hlinkClick>
              </a:rPr>
              <a:t>FAQS</a:t>
            </a:r>
            <a:endParaRPr sz="1500">
              <a:solidFill>
                <a:schemeClr val="dk2"/>
              </a:solidFill>
              <a:latin typeface="Taviraj"/>
              <a:ea typeface="Taviraj"/>
              <a:cs typeface="Taviraj"/>
              <a:sym typeface="Taviraj"/>
            </a:endParaRPr>
          </a:p>
        </p:txBody>
      </p:sp>
      <p:sp>
        <p:nvSpPr>
          <p:cNvPr id="559" name="Google Shape;559;p31"/>
          <p:cNvSpPr txBox="1"/>
          <p:nvPr/>
        </p:nvSpPr>
        <p:spPr>
          <a:xfrm>
            <a:off x="4462600" y="3995400"/>
            <a:ext cx="38655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2"/>
                </a:solidFill>
                <a:latin typeface="Livvic"/>
                <a:ea typeface="Livvic"/>
                <a:cs typeface="Livvic"/>
                <a:sym typeface="Livvic"/>
              </a:rPr>
              <a:t>You can visit our sister </a:t>
            </a:r>
            <a:r>
              <a:rPr lang="en" sz="900">
                <a:solidFill>
                  <a:schemeClr val="dk2"/>
                </a:solidFill>
                <a:latin typeface="Livvic"/>
                <a:ea typeface="Livvic"/>
                <a:cs typeface="Livvic"/>
                <a:sym typeface="Livvic"/>
              </a:rPr>
              <a:t>projects</a:t>
            </a:r>
            <a:r>
              <a:rPr lang="en" sz="900">
                <a:solidFill>
                  <a:schemeClr val="dk2"/>
                </a:solidFill>
                <a:latin typeface="Livvic"/>
                <a:ea typeface="Livvic"/>
                <a:cs typeface="Livvic"/>
                <a:sym typeface="Livvic"/>
              </a:rPr>
              <a:t>:</a:t>
            </a:r>
            <a:br>
              <a:rPr b="1" lang="en" sz="800">
                <a:solidFill>
                  <a:schemeClr val="dk2"/>
                </a:solidFill>
                <a:latin typeface="Cabin"/>
                <a:ea typeface="Cabin"/>
                <a:cs typeface="Cabin"/>
                <a:sym typeface="Cabin"/>
              </a:rPr>
            </a:br>
            <a:r>
              <a:rPr b="1" lang="en" sz="1000">
                <a:solidFill>
                  <a:schemeClr val="dk2"/>
                </a:solidFill>
                <a:uFill>
                  <a:noFill/>
                </a:uFill>
                <a:latin typeface="Taviraj"/>
                <a:ea typeface="Taviraj"/>
                <a:cs typeface="Taviraj"/>
                <a:sym typeface="Taviraj"/>
                <a:hlinkClick r:id="rId6">
                  <a:extLst>
                    <a:ext uri="{A12FA001-AC4F-418D-AE19-62706E023703}">
                      <ahyp:hlinkClr val="tx"/>
                    </a:ext>
                  </a:extLst>
                </a:hlinkClick>
              </a:rPr>
              <a:t>FREEPIK</a:t>
            </a:r>
            <a:r>
              <a:rPr b="1" lang="en" sz="1000">
                <a:solidFill>
                  <a:schemeClr val="dk2"/>
                </a:solidFill>
                <a:latin typeface="Taviraj"/>
                <a:ea typeface="Taviraj"/>
                <a:cs typeface="Taviraj"/>
                <a:sym typeface="Taviraj"/>
              </a:rPr>
              <a:t> | </a:t>
            </a:r>
            <a:r>
              <a:rPr b="1" lang="en" sz="1000">
                <a:solidFill>
                  <a:schemeClr val="dk2"/>
                </a:solidFill>
                <a:uFill>
                  <a:noFill/>
                </a:uFill>
                <a:latin typeface="Taviraj"/>
                <a:ea typeface="Taviraj"/>
                <a:cs typeface="Taviraj"/>
                <a:sym typeface="Taviraj"/>
                <a:hlinkClick r:id="rId7">
                  <a:extLst>
                    <a:ext uri="{A12FA001-AC4F-418D-AE19-62706E023703}">
                      <ahyp:hlinkClr val="tx"/>
                    </a:ext>
                  </a:extLst>
                </a:hlinkClick>
              </a:rPr>
              <a:t>FLATICON</a:t>
            </a:r>
            <a:r>
              <a:rPr b="1" lang="en" sz="1000">
                <a:solidFill>
                  <a:schemeClr val="dk2"/>
                </a:solidFill>
                <a:latin typeface="Taviraj"/>
                <a:ea typeface="Taviraj"/>
                <a:cs typeface="Taviraj"/>
                <a:sym typeface="Taviraj"/>
              </a:rPr>
              <a:t> | </a:t>
            </a:r>
            <a:r>
              <a:rPr b="1" lang="en" sz="1000">
                <a:solidFill>
                  <a:schemeClr val="dk2"/>
                </a:solidFill>
                <a:uFill>
                  <a:noFill/>
                </a:uFill>
                <a:latin typeface="Taviraj"/>
                <a:ea typeface="Taviraj"/>
                <a:cs typeface="Taviraj"/>
                <a:sym typeface="Taviraj"/>
                <a:hlinkClick r:id="rId8">
                  <a:extLst>
                    <a:ext uri="{A12FA001-AC4F-418D-AE19-62706E023703}">
                      <ahyp:hlinkClr val="tx"/>
                    </a:ext>
                  </a:extLst>
                </a:hlinkClick>
              </a:rPr>
              <a:t>STORYSET</a:t>
            </a:r>
            <a:r>
              <a:rPr b="1" lang="en" sz="1000">
                <a:solidFill>
                  <a:schemeClr val="dk2"/>
                </a:solidFill>
                <a:latin typeface="Taviraj"/>
                <a:ea typeface="Taviraj"/>
                <a:cs typeface="Taviraj"/>
                <a:sym typeface="Taviraj"/>
              </a:rPr>
              <a:t> | </a:t>
            </a:r>
            <a:r>
              <a:rPr b="1" lang="en" sz="1000">
                <a:solidFill>
                  <a:schemeClr val="dk2"/>
                </a:solidFill>
                <a:uFill>
                  <a:noFill/>
                </a:uFill>
                <a:latin typeface="Taviraj"/>
                <a:ea typeface="Taviraj"/>
                <a:cs typeface="Taviraj"/>
                <a:sym typeface="Taviraj"/>
                <a:hlinkClick r:id="rId9">
                  <a:extLst>
                    <a:ext uri="{A12FA001-AC4F-418D-AE19-62706E023703}">
                      <ahyp:hlinkClr val="tx"/>
                    </a:ext>
                  </a:extLst>
                </a:hlinkClick>
              </a:rPr>
              <a:t>WEPIK </a:t>
            </a:r>
            <a:r>
              <a:rPr b="1" lang="en" sz="1000">
                <a:solidFill>
                  <a:schemeClr val="dk2"/>
                </a:solidFill>
                <a:latin typeface="Taviraj"/>
                <a:ea typeface="Taviraj"/>
                <a:cs typeface="Taviraj"/>
                <a:sym typeface="Taviraj"/>
              </a:rPr>
              <a:t>| </a:t>
            </a:r>
            <a:r>
              <a:rPr b="1" lang="en" sz="1000">
                <a:solidFill>
                  <a:schemeClr val="dk2"/>
                </a:solidFill>
                <a:uFill>
                  <a:noFill/>
                </a:uFill>
                <a:latin typeface="Taviraj"/>
                <a:ea typeface="Taviraj"/>
                <a:cs typeface="Taviraj"/>
                <a:sym typeface="Taviraj"/>
                <a:hlinkClick r:id="rId10">
                  <a:extLst>
                    <a:ext uri="{A12FA001-AC4F-418D-AE19-62706E023703}">
                      <ahyp:hlinkClr val="tx"/>
                    </a:ext>
                  </a:extLst>
                </a:hlinkClick>
              </a:rPr>
              <a:t>VIDEVO</a:t>
            </a:r>
            <a:endParaRPr b="1" sz="600">
              <a:solidFill>
                <a:schemeClr val="dk2"/>
              </a:solidFill>
              <a:latin typeface="Taviraj"/>
              <a:ea typeface="Taviraj"/>
              <a:cs typeface="Taviraj"/>
              <a:sym typeface="Taviraj"/>
            </a:endParaRPr>
          </a:p>
        </p:txBody>
      </p:sp>
      <p:sp>
        <p:nvSpPr>
          <p:cNvPr id="560" name="Google Shape;560;p31"/>
          <p:cNvSpPr txBox="1"/>
          <p:nvPr>
            <p:ph idx="1" type="subTitle"/>
          </p:nvPr>
        </p:nvSpPr>
        <p:spPr>
          <a:xfrm>
            <a:off x="720000" y="11513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Livvic SemiBold"/>
                <a:ea typeface="Livvic SemiBold"/>
                <a:cs typeface="Livvic SemiBold"/>
                <a:sym typeface="Livvic SemiBold"/>
              </a:rPr>
              <a:t>This is a slide structure based on a CV presentation</a:t>
            </a:r>
            <a:endParaRPr>
              <a:latin typeface="Livvic SemiBold"/>
              <a:ea typeface="Livvic SemiBold"/>
              <a:cs typeface="Livvic SemiBold"/>
              <a:sym typeface="Livvic SemiBold"/>
            </a:endParaRPr>
          </a:p>
          <a:p>
            <a:pPr indent="0" lvl="0" marL="0" rtl="0" algn="l">
              <a:spcBef>
                <a:spcPts val="0"/>
              </a:spcBef>
              <a:spcAft>
                <a:spcPts val="0"/>
              </a:spcAft>
              <a:buNone/>
            </a:pPr>
            <a:r>
              <a:rPr lang="en"/>
              <a:t>You can delete this slide when you’re done editing the presentation</a:t>
            </a:r>
            <a:endParaRPr/>
          </a:p>
        </p:txBody>
      </p:sp>
      <p:graphicFrame>
        <p:nvGraphicFramePr>
          <p:cNvPr id="561" name="Google Shape;561;p31"/>
          <p:cNvGraphicFramePr/>
          <p:nvPr/>
        </p:nvGraphicFramePr>
        <p:xfrm>
          <a:off x="720000" y="1808263"/>
          <a:ext cx="3000000" cy="3000000"/>
        </p:xfrm>
        <a:graphic>
          <a:graphicData uri="http://schemas.openxmlformats.org/drawingml/2006/table">
            <a:tbl>
              <a:tblPr>
                <a:noFill/>
                <a:tableStyleId>{E69B2F88-037C-49D2-B2FE-B0F801923397}</a:tableStyleId>
              </a:tblPr>
              <a:tblGrid>
                <a:gridCol w="3134800"/>
                <a:gridCol w="4569200"/>
              </a:tblGrid>
              <a:tr h="248950">
                <a:tc>
                  <a:txBody>
                    <a:bodyPr/>
                    <a:lstStyle/>
                    <a:p>
                      <a:pPr indent="0" lvl="0" marL="0" rtl="0" algn="l">
                        <a:spcBef>
                          <a:spcPts val="0"/>
                        </a:spcBef>
                        <a:spcAft>
                          <a:spcPts val="0"/>
                        </a:spcAft>
                        <a:buNone/>
                      </a:pPr>
                      <a:r>
                        <a:rPr b="1" lang="en" sz="1000">
                          <a:solidFill>
                            <a:schemeClr val="dk2"/>
                          </a:solidFill>
                          <a:uFill>
                            <a:noFill/>
                          </a:uFill>
                          <a:latin typeface="Taviraj"/>
                          <a:ea typeface="Taviraj"/>
                          <a:cs typeface="Taviraj"/>
                          <a:sym typeface="Taviraj"/>
                          <a:hlinkClick action="ppaction://hlinksldjump" r:id="rId11">
                            <a:extLst>
                              <a:ext uri="{A12FA001-AC4F-418D-AE19-62706E023703}">
                                <ahyp:hlinkClr val="tx"/>
                              </a:ext>
                            </a:extLst>
                          </a:hlinkClick>
                        </a:rPr>
                        <a:t>FONTS</a:t>
                      </a:r>
                      <a:endParaRPr b="1" sz="1000">
                        <a:solidFill>
                          <a:schemeClr val="dk2"/>
                        </a:solidFill>
                        <a:latin typeface="Taviraj"/>
                        <a:ea typeface="Taviraj"/>
                        <a:cs typeface="Taviraj"/>
                        <a:sym typeface="Taviraj"/>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dk2"/>
                          </a:solidFill>
                          <a:latin typeface="Livvic"/>
                          <a:ea typeface="Livvic"/>
                          <a:cs typeface="Livvic"/>
                          <a:sym typeface="Livvic"/>
                        </a:rPr>
                        <a:t>To view this template correctly in PowerPoint, download and install the fonts we used</a:t>
                      </a:r>
                      <a:endParaRPr sz="900">
                        <a:solidFill>
                          <a:schemeClr val="dk2"/>
                        </a:solidFill>
                        <a:latin typeface="Livvic"/>
                        <a:ea typeface="Livvic"/>
                        <a:cs typeface="Livvic"/>
                        <a:sym typeface="Livvic"/>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248950">
                <a:tc>
                  <a:txBody>
                    <a:bodyPr/>
                    <a:lstStyle/>
                    <a:p>
                      <a:pPr indent="0" lvl="0" marL="0" rtl="0" algn="l">
                        <a:spcBef>
                          <a:spcPts val="0"/>
                        </a:spcBef>
                        <a:spcAft>
                          <a:spcPts val="0"/>
                        </a:spcAft>
                        <a:buNone/>
                      </a:pPr>
                      <a:r>
                        <a:rPr b="1" lang="en" sz="1000">
                          <a:solidFill>
                            <a:schemeClr val="dk2"/>
                          </a:solidFill>
                          <a:uFill>
                            <a:noFill/>
                          </a:uFill>
                          <a:latin typeface="Taviraj"/>
                          <a:ea typeface="Taviraj"/>
                          <a:cs typeface="Taviraj"/>
                          <a:sym typeface="Taviraj"/>
                          <a:hlinkClick action="ppaction://hlinksldjump" r:id="rId12">
                            <a:extLst>
                              <a:ext uri="{A12FA001-AC4F-418D-AE19-62706E023703}">
                                <ahyp:hlinkClr val="tx"/>
                              </a:ext>
                            </a:extLst>
                          </a:hlinkClick>
                        </a:rPr>
                        <a:t>USED </a:t>
                      </a:r>
                      <a:r>
                        <a:rPr b="1" lang="en" sz="1000">
                          <a:solidFill>
                            <a:schemeClr val="dk2"/>
                          </a:solidFill>
                          <a:latin typeface="Taviraj"/>
                          <a:ea typeface="Taviraj"/>
                          <a:cs typeface="Taviraj"/>
                          <a:sym typeface="Taviraj"/>
                        </a:rPr>
                        <a:t>AND </a:t>
                      </a:r>
                      <a:r>
                        <a:rPr b="1" lang="en" sz="1000">
                          <a:solidFill>
                            <a:schemeClr val="dk2"/>
                          </a:solidFill>
                          <a:uFill>
                            <a:noFill/>
                          </a:uFill>
                          <a:latin typeface="Taviraj"/>
                          <a:ea typeface="Taviraj"/>
                          <a:cs typeface="Taviraj"/>
                          <a:sym typeface="Taviraj"/>
                          <a:hlinkClick action="ppaction://hlinksldjump" r:id="rId13">
                            <a:extLst>
                              <a:ext uri="{A12FA001-AC4F-418D-AE19-62706E023703}">
                                <ahyp:hlinkClr val="tx"/>
                              </a:ext>
                            </a:extLst>
                          </a:hlinkClick>
                        </a:rPr>
                        <a:t>ALTERNATIVE</a:t>
                      </a:r>
                      <a:r>
                        <a:rPr b="1" lang="en" sz="1000">
                          <a:solidFill>
                            <a:schemeClr val="dk2"/>
                          </a:solidFill>
                          <a:uFill>
                            <a:noFill/>
                          </a:uFill>
                          <a:latin typeface="Taviraj"/>
                          <a:ea typeface="Taviraj"/>
                          <a:cs typeface="Taviraj"/>
                          <a:sym typeface="Taviraj"/>
                          <a:hlinkClick action="ppaction://hlinksldjump" r:id="rId14">
                            <a:extLst>
                              <a:ext uri="{A12FA001-AC4F-418D-AE19-62706E023703}">
                                <ahyp:hlinkClr val="tx"/>
                              </a:ext>
                            </a:extLst>
                          </a:hlinkClick>
                        </a:rPr>
                        <a:t> RESOURCES</a:t>
                      </a:r>
                      <a:endParaRPr b="1" sz="1000">
                        <a:solidFill>
                          <a:schemeClr val="dk2"/>
                        </a:solidFill>
                        <a:latin typeface="Taviraj"/>
                        <a:ea typeface="Taviraj"/>
                        <a:cs typeface="Taviraj"/>
                        <a:sym typeface="Taviraj"/>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900">
                          <a:solidFill>
                            <a:schemeClr val="dk2"/>
                          </a:solidFill>
                          <a:latin typeface="Livvic"/>
                          <a:ea typeface="Livvic"/>
                          <a:cs typeface="Livvic"/>
                          <a:sym typeface="Livvic"/>
                        </a:rPr>
                        <a:t>An assortment of graphic resources that are suitable for use in this presentation</a:t>
                      </a:r>
                      <a:endParaRPr sz="900">
                        <a:solidFill>
                          <a:schemeClr val="dk2"/>
                        </a:solidFill>
                        <a:latin typeface="Livvic"/>
                        <a:ea typeface="Livvic"/>
                        <a:cs typeface="Livvic"/>
                        <a:sym typeface="Livvic"/>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248950">
                <a:tc>
                  <a:txBody>
                    <a:bodyPr/>
                    <a:lstStyle/>
                    <a:p>
                      <a:pPr indent="0" lvl="0" marL="0" rtl="0" algn="l">
                        <a:spcBef>
                          <a:spcPts val="0"/>
                        </a:spcBef>
                        <a:spcAft>
                          <a:spcPts val="0"/>
                        </a:spcAft>
                        <a:buNone/>
                      </a:pPr>
                      <a:r>
                        <a:rPr b="1" lang="en" sz="1000">
                          <a:solidFill>
                            <a:schemeClr val="dk2"/>
                          </a:solidFill>
                          <a:uFill>
                            <a:noFill/>
                          </a:uFill>
                          <a:latin typeface="Taviraj"/>
                          <a:ea typeface="Taviraj"/>
                          <a:cs typeface="Taviraj"/>
                          <a:sym typeface="Taviraj"/>
                          <a:hlinkClick action="ppaction://hlinksldjump" r:id="rId15">
                            <a:extLst>
                              <a:ext uri="{A12FA001-AC4F-418D-AE19-62706E023703}">
                                <ahyp:hlinkClr val="tx"/>
                              </a:ext>
                            </a:extLst>
                          </a:hlinkClick>
                        </a:rPr>
                        <a:t>THANKS SLIDE</a:t>
                      </a:r>
                      <a:endParaRPr b="1" sz="1000">
                        <a:solidFill>
                          <a:schemeClr val="dk2"/>
                        </a:solidFill>
                        <a:latin typeface="Taviraj"/>
                        <a:ea typeface="Taviraj"/>
                        <a:cs typeface="Taviraj"/>
                        <a:sym typeface="Taviraj"/>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dk2"/>
                          </a:solidFill>
                          <a:latin typeface="Livvic"/>
                          <a:ea typeface="Livvic"/>
                          <a:cs typeface="Livvic"/>
                          <a:sym typeface="Livvic"/>
                        </a:rPr>
                        <a:t>You must keep it so that proper credits for our design are given</a:t>
                      </a:r>
                      <a:endParaRPr sz="900">
                        <a:solidFill>
                          <a:schemeClr val="dk2"/>
                        </a:solidFill>
                        <a:latin typeface="Livvic"/>
                        <a:ea typeface="Livvic"/>
                        <a:cs typeface="Livvic"/>
                        <a:sym typeface="Livvic"/>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248950">
                <a:tc>
                  <a:txBody>
                    <a:bodyPr/>
                    <a:lstStyle/>
                    <a:p>
                      <a:pPr indent="0" lvl="0" marL="0" rtl="0" algn="l">
                        <a:spcBef>
                          <a:spcPts val="0"/>
                        </a:spcBef>
                        <a:spcAft>
                          <a:spcPts val="0"/>
                        </a:spcAft>
                        <a:buNone/>
                      </a:pPr>
                      <a:r>
                        <a:rPr b="1" lang="en" sz="1000">
                          <a:solidFill>
                            <a:schemeClr val="dk2"/>
                          </a:solidFill>
                          <a:uFill>
                            <a:noFill/>
                          </a:uFill>
                          <a:latin typeface="Taviraj"/>
                          <a:ea typeface="Taviraj"/>
                          <a:cs typeface="Taviraj"/>
                          <a:sym typeface="Taviraj"/>
                          <a:hlinkClick action="ppaction://hlinksldjump" r:id="rId16">
                            <a:extLst>
                              <a:ext uri="{A12FA001-AC4F-418D-AE19-62706E023703}">
                                <ahyp:hlinkClr val="tx"/>
                              </a:ext>
                            </a:extLst>
                          </a:hlinkClick>
                        </a:rPr>
                        <a:t>COLORS</a:t>
                      </a:r>
                      <a:endParaRPr b="1" sz="1000">
                        <a:solidFill>
                          <a:schemeClr val="dk2"/>
                        </a:solidFill>
                        <a:latin typeface="Taviraj"/>
                        <a:ea typeface="Taviraj"/>
                        <a:cs typeface="Taviraj"/>
                        <a:sym typeface="Taviraj"/>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dk2"/>
                          </a:solidFill>
                          <a:latin typeface="Livvic"/>
                          <a:ea typeface="Livvic"/>
                          <a:cs typeface="Livvic"/>
                          <a:sym typeface="Livvic"/>
                        </a:rPr>
                        <a:t>All the colors used in this presentation</a:t>
                      </a:r>
                      <a:endParaRPr sz="900">
                        <a:solidFill>
                          <a:schemeClr val="dk2"/>
                        </a:solidFill>
                        <a:latin typeface="Livvic"/>
                        <a:ea typeface="Livvic"/>
                        <a:cs typeface="Livvic"/>
                        <a:sym typeface="Livvic"/>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248950">
                <a:tc>
                  <a:txBody>
                    <a:bodyPr/>
                    <a:lstStyle/>
                    <a:p>
                      <a:pPr indent="0" lvl="0" marL="0" rtl="0" algn="l">
                        <a:spcBef>
                          <a:spcPts val="0"/>
                        </a:spcBef>
                        <a:spcAft>
                          <a:spcPts val="0"/>
                        </a:spcAft>
                        <a:buNone/>
                      </a:pPr>
                      <a:r>
                        <a:rPr b="1" lang="en" sz="1000">
                          <a:solidFill>
                            <a:schemeClr val="dk2"/>
                          </a:solidFill>
                          <a:uFill>
                            <a:noFill/>
                          </a:uFill>
                          <a:latin typeface="Taviraj"/>
                          <a:ea typeface="Taviraj"/>
                          <a:cs typeface="Taviraj"/>
                          <a:sym typeface="Taviraj"/>
                          <a:hlinkClick action="ppaction://hlinksldjump" r:id="rId17">
                            <a:extLst>
                              <a:ext uri="{A12FA001-AC4F-418D-AE19-62706E023703}">
                                <ahyp:hlinkClr val="tx"/>
                              </a:ext>
                            </a:extLst>
                          </a:hlinkClick>
                        </a:rPr>
                        <a:t>ICON</a:t>
                      </a:r>
                      <a:r>
                        <a:rPr b="1" lang="en" sz="1000">
                          <a:solidFill>
                            <a:schemeClr val="dk2"/>
                          </a:solidFill>
                          <a:latin typeface="Taviraj"/>
                          <a:ea typeface="Taviraj"/>
                          <a:cs typeface="Taviraj"/>
                          <a:sym typeface="Taviraj"/>
                        </a:rPr>
                        <a:t> AND </a:t>
                      </a:r>
                      <a:r>
                        <a:rPr b="1" lang="en" sz="1000">
                          <a:solidFill>
                            <a:schemeClr val="dk2"/>
                          </a:solidFill>
                          <a:uFill>
                            <a:noFill/>
                          </a:uFill>
                          <a:latin typeface="Taviraj"/>
                          <a:ea typeface="Taviraj"/>
                          <a:cs typeface="Taviraj"/>
                          <a:sym typeface="Taviraj"/>
                          <a:hlinkClick action="ppaction://hlinksldjump" r:id="rId18">
                            <a:extLst>
                              <a:ext uri="{A12FA001-AC4F-418D-AE19-62706E023703}">
                                <ahyp:hlinkClr val="tx"/>
                              </a:ext>
                            </a:extLst>
                          </a:hlinkClick>
                        </a:rPr>
                        <a:t>INFOGRAPHIC RESOURCES</a:t>
                      </a:r>
                      <a:endParaRPr b="1" sz="1000">
                        <a:solidFill>
                          <a:schemeClr val="dk2"/>
                        </a:solidFill>
                        <a:latin typeface="Taviraj"/>
                        <a:ea typeface="Taviraj"/>
                        <a:cs typeface="Taviraj"/>
                        <a:sym typeface="Taviraj"/>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2"/>
                          </a:solidFill>
                          <a:latin typeface="Livvic"/>
                          <a:ea typeface="Livvic"/>
                          <a:cs typeface="Livvic"/>
                          <a:sym typeface="Livvic"/>
                        </a:rPr>
                        <a:t>These can be used in the template, and their size and color can be edited</a:t>
                      </a:r>
                      <a:endParaRPr sz="900">
                        <a:solidFill>
                          <a:schemeClr val="dk2"/>
                        </a:solidFill>
                        <a:latin typeface="Livvic"/>
                        <a:ea typeface="Livvic"/>
                        <a:cs typeface="Livvic"/>
                        <a:sym typeface="Livvic"/>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248950">
                <a:tc>
                  <a:txBody>
                    <a:bodyPr/>
                    <a:lstStyle/>
                    <a:p>
                      <a:pPr indent="0" lvl="0" marL="0" rtl="0" algn="l">
                        <a:spcBef>
                          <a:spcPts val="0"/>
                        </a:spcBef>
                        <a:spcAft>
                          <a:spcPts val="0"/>
                        </a:spcAft>
                        <a:buNone/>
                      </a:pPr>
                      <a:r>
                        <a:rPr b="1" lang="en" sz="1000">
                          <a:solidFill>
                            <a:schemeClr val="dk2"/>
                          </a:solidFill>
                          <a:latin typeface="Taviraj"/>
                          <a:ea typeface="Taviraj"/>
                          <a:cs typeface="Taviraj"/>
                          <a:sym typeface="Taviraj"/>
                        </a:rPr>
                        <a:t>EDITABLE PRESENTATION THEME</a:t>
                      </a:r>
                      <a:endParaRPr b="1" sz="1000">
                        <a:solidFill>
                          <a:schemeClr val="dk2"/>
                        </a:solidFill>
                        <a:latin typeface="Taviraj"/>
                        <a:ea typeface="Taviraj"/>
                        <a:cs typeface="Taviraj"/>
                        <a:sym typeface="Taviraj"/>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dk2"/>
                          </a:solidFill>
                          <a:latin typeface="Livvic"/>
                          <a:ea typeface="Livvic"/>
                          <a:cs typeface="Livvic"/>
                          <a:sym typeface="Livvic"/>
                        </a:rPr>
                        <a:t>You can edit the master slides easily. For more info, click </a:t>
                      </a:r>
                      <a:r>
                        <a:rPr lang="en" sz="900">
                          <a:solidFill>
                            <a:schemeClr val="dk2"/>
                          </a:solidFill>
                          <a:uFill>
                            <a:noFill/>
                          </a:uFill>
                          <a:latin typeface="Livvic SemiBold"/>
                          <a:ea typeface="Livvic SemiBold"/>
                          <a:cs typeface="Livvic SemiBold"/>
                          <a:sym typeface="Livvic SemiBold"/>
                          <a:hlinkClick r:id="rId19">
                            <a:extLst>
                              <a:ext uri="{A12FA001-AC4F-418D-AE19-62706E023703}">
                                <ahyp:hlinkClr val="tx"/>
                              </a:ext>
                            </a:extLst>
                          </a:hlinkClick>
                        </a:rPr>
                        <a:t>here</a:t>
                      </a:r>
                      <a:endParaRPr sz="900">
                        <a:solidFill>
                          <a:schemeClr val="dk2"/>
                        </a:solidFill>
                        <a:latin typeface="Livvic SemiBold"/>
                        <a:ea typeface="Livvic SemiBold"/>
                        <a:cs typeface="Livvic SemiBold"/>
                        <a:sym typeface="Livvic SemiBold"/>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
        <p:nvSpPr>
          <p:cNvPr id="562" name="Google Shape;562;p31"/>
          <p:cNvSpPr/>
          <p:nvPr/>
        </p:nvSpPr>
        <p:spPr>
          <a:xfrm>
            <a:off x="7557499" y="956369"/>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49"/>
          <p:cNvSpPr txBox="1"/>
          <p:nvPr>
            <p:ph type="title"/>
          </p:nvPr>
        </p:nvSpPr>
        <p:spPr>
          <a:xfrm>
            <a:off x="4082662" y="767825"/>
            <a:ext cx="4341300" cy="66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9h 55m 23s</a:t>
            </a:r>
            <a:endParaRPr/>
          </a:p>
        </p:txBody>
      </p:sp>
      <p:sp>
        <p:nvSpPr>
          <p:cNvPr id="946" name="Google Shape;946;p49"/>
          <p:cNvSpPr txBox="1"/>
          <p:nvPr>
            <p:ph idx="1" type="subTitle"/>
          </p:nvPr>
        </p:nvSpPr>
        <p:spPr>
          <a:xfrm>
            <a:off x="4082650" y="1476797"/>
            <a:ext cx="4341300" cy="31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Jupiter's rotation period</a:t>
            </a:r>
            <a:endParaRPr/>
          </a:p>
        </p:txBody>
      </p:sp>
      <p:sp>
        <p:nvSpPr>
          <p:cNvPr id="947" name="Google Shape;947;p49"/>
          <p:cNvSpPr txBox="1"/>
          <p:nvPr>
            <p:ph idx="2" type="title"/>
          </p:nvPr>
        </p:nvSpPr>
        <p:spPr>
          <a:xfrm>
            <a:off x="4082662" y="1975697"/>
            <a:ext cx="4341300" cy="66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333,000</a:t>
            </a:r>
            <a:endParaRPr/>
          </a:p>
        </p:txBody>
      </p:sp>
      <p:sp>
        <p:nvSpPr>
          <p:cNvPr id="948" name="Google Shape;948;p49"/>
          <p:cNvSpPr txBox="1"/>
          <p:nvPr>
            <p:ph idx="3" type="subTitle"/>
          </p:nvPr>
        </p:nvSpPr>
        <p:spPr>
          <a:xfrm>
            <a:off x="4082650" y="2684665"/>
            <a:ext cx="4341300" cy="31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Earths is the Sun’s mass</a:t>
            </a:r>
            <a:endParaRPr/>
          </a:p>
        </p:txBody>
      </p:sp>
      <p:sp>
        <p:nvSpPr>
          <p:cNvPr id="949" name="Google Shape;949;p49"/>
          <p:cNvSpPr txBox="1"/>
          <p:nvPr>
            <p:ph idx="4" type="title"/>
          </p:nvPr>
        </p:nvSpPr>
        <p:spPr>
          <a:xfrm>
            <a:off x="4082662" y="3210742"/>
            <a:ext cx="4341300" cy="66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386,000 km</a:t>
            </a:r>
            <a:endParaRPr/>
          </a:p>
        </p:txBody>
      </p:sp>
      <p:sp>
        <p:nvSpPr>
          <p:cNvPr id="950" name="Google Shape;950;p49"/>
          <p:cNvSpPr txBox="1"/>
          <p:nvPr>
            <p:ph idx="5" type="subTitle"/>
          </p:nvPr>
        </p:nvSpPr>
        <p:spPr>
          <a:xfrm>
            <a:off x="4082650" y="3920201"/>
            <a:ext cx="4341300" cy="31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Di</a:t>
            </a:r>
            <a:r>
              <a:rPr lang="en"/>
              <a:t>stance between Earth and the Moon</a:t>
            </a:r>
            <a:endParaRPr/>
          </a:p>
        </p:txBody>
      </p:sp>
      <p:pic>
        <p:nvPicPr>
          <p:cNvPr id="951" name="Google Shape;951;p49"/>
          <p:cNvPicPr preferRelativeResize="0"/>
          <p:nvPr>
            <p:ph idx="6" type="pic"/>
          </p:nvPr>
        </p:nvPicPr>
        <p:blipFill rotWithShape="1">
          <a:blip r:embed="rId3">
            <a:alphaModFix/>
          </a:blip>
          <a:srcRect b="7483" l="0" r="0" t="7475"/>
          <a:stretch/>
        </p:blipFill>
        <p:spPr>
          <a:xfrm>
            <a:off x="1080300" y="797125"/>
            <a:ext cx="2805000" cy="3579000"/>
          </a:xfrm>
          <a:prstGeom prst="flowChartConnector">
            <a:avLst/>
          </a:prstGeom>
        </p:spPr>
      </p:pic>
      <p:sp>
        <p:nvSpPr>
          <p:cNvPr id="952" name="Google Shape;952;p49"/>
          <p:cNvSpPr/>
          <p:nvPr/>
        </p:nvSpPr>
        <p:spPr>
          <a:xfrm rot="-1979079">
            <a:off x="-473979" y="1443314"/>
            <a:ext cx="1304338" cy="1304338"/>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50"/>
          <p:cNvSpPr txBox="1"/>
          <p:nvPr>
            <p:ph idx="13" type="subTitle"/>
          </p:nvPr>
        </p:nvSpPr>
        <p:spPr>
          <a:xfrm>
            <a:off x="6067499" y="2263377"/>
            <a:ext cx="22041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very cold place</a:t>
            </a:r>
            <a:endParaRPr/>
          </a:p>
        </p:txBody>
      </p:sp>
      <p:sp>
        <p:nvSpPr>
          <p:cNvPr id="958" name="Google Shape;958;p50"/>
          <p:cNvSpPr txBox="1"/>
          <p:nvPr>
            <p:ph idx="15" type="subTitle"/>
          </p:nvPr>
        </p:nvSpPr>
        <p:spPr>
          <a:xfrm>
            <a:off x="6067499" y="3985752"/>
            <a:ext cx="22041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farthest planet from the Sun</a:t>
            </a:r>
            <a:endParaRPr/>
          </a:p>
        </p:txBody>
      </p:sp>
      <p:sp>
        <p:nvSpPr>
          <p:cNvPr id="959" name="Google Shape;959;p50"/>
          <p:cNvSpPr txBox="1"/>
          <p:nvPr>
            <p:ph idx="9" type="title"/>
          </p:nvPr>
        </p:nvSpPr>
        <p:spPr>
          <a:xfrm>
            <a:off x="6067500" y="1928014"/>
            <a:ext cx="2204100" cy="43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960" name="Google Shape;960;p50"/>
          <p:cNvSpPr txBox="1"/>
          <p:nvPr>
            <p:ph idx="14" type="title"/>
          </p:nvPr>
        </p:nvSpPr>
        <p:spPr>
          <a:xfrm>
            <a:off x="6067500" y="3650439"/>
            <a:ext cx="2204100" cy="43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961" name="Google Shape;961;p50"/>
          <p:cNvSpPr txBox="1"/>
          <p:nvPr>
            <p:ph type="title"/>
          </p:nvPr>
        </p:nvSpPr>
        <p:spPr>
          <a:xfrm>
            <a:off x="720000" y="523189"/>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HOBBIES</a:t>
            </a:r>
            <a:endParaRPr/>
          </a:p>
        </p:txBody>
      </p:sp>
      <p:sp>
        <p:nvSpPr>
          <p:cNvPr id="962" name="Google Shape;962;p50"/>
          <p:cNvSpPr txBox="1"/>
          <p:nvPr>
            <p:ph idx="2" type="title"/>
          </p:nvPr>
        </p:nvSpPr>
        <p:spPr>
          <a:xfrm>
            <a:off x="872400" y="1928014"/>
            <a:ext cx="2204100" cy="43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963" name="Google Shape;963;p50"/>
          <p:cNvSpPr txBox="1"/>
          <p:nvPr>
            <p:ph idx="1" type="subTitle"/>
          </p:nvPr>
        </p:nvSpPr>
        <p:spPr>
          <a:xfrm>
            <a:off x="872400" y="2263377"/>
            <a:ext cx="22041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closest planet to the Sun</a:t>
            </a:r>
            <a:endParaRPr/>
          </a:p>
        </p:txBody>
      </p:sp>
      <p:sp>
        <p:nvSpPr>
          <p:cNvPr id="964" name="Google Shape;964;p50"/>
          <p:cNvSpPr txBox="1"/>
          <p:nvPr>
            <p:ph idx="3" type="title"/>
          </p:nvPr>
        </p:nvSpPr>
        <p:spPr>
          <a:xfrm>
            <a:off x="3469947" y="1928014"/>
            <a:ext cx="2204100" cy="43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965" name="Google Shape;965;p50"/>
          <p:cNvSpPr txBox="1"/>
          <p:nvPr>
            <p:ph idx="4" type="subTitle"/>
          </p:nvPr>
        </p:nvSpPr>
        <p:spPr>
          <a:xfrm>
            <a:off x="3469946" y="2263377"/>
            <a:ext cx="22041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966" name="Google Shape;966;p50"/>
          <p:cNvSpPr txBox="1"/>
          <p:nvPr>
            <p:ph idx="5" type="title"/>
          </p:nvPr>
        </p:nvSpPr>
        <p:spPr>
          <a:xfrm>
            <a:off x="872400" y="3650439"/>
            <a:ext cx="2204100" cy="43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967" name="Google Shape;967;p50"/>
          <p:cNvSpPr txBox="1"/>
          <p:nvPr>
            <p:ph idx="6" type="subTitle"/>
          </p:nvPr>
        </p:nvSpPr>
        <p:spPr>
          <a:xfrm>
            <a:off x="872400" y="3985752"/>
            <a:ext cx="22041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968" name="Google Shape;968;p50"/>
          <p:cNvSpPr txBox="1"/>
          <p:nvPr>
            <p:ph idx="7" type="title"/>
          </p:nvPr>
        </p:nvSpPr>
        <p:spPr>
          <a:xfrm>
            <a:off x="3469947" y="3650439"/>
            <a:ext cx="2204100" cy="43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969" name="Google Shape;969;p50"/>
          <p:cNvSpPr txBox="1"/>
          <p:nvPr>
            <p:ph idx="8" type="subTitle"/>
          </p:nvPr>
        </p:nvSpPr>
        <p:spPr>
          <a:xfrm>
            <a:off x="3469946" y="3985752"/>
            <a:ext cx="22041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composed of hydrogen and helium</a:t>
            </a:r>
            <a:endParaRPr/>
          </a:p>
        </p:txBody>
      </p:sp>
      <p:sp>
        <p:nvSpPr>
          <p:cNvPr id="970" name="Google Shape;970;p50"/>
          <p:cNvSpPr/>
          <p:nvPr/>
        </p:nvSpPr>
        <p:spPr>
          <a:xfrm>
            <a:off x="981271" y="1289719"/>
            <a:ext cx="572700" cy="5727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0"/>
          <p:cNvSpPr/>
          <p:nvPr/>
        </p:nvSpPr>
        <p:spPr>
          <a:xfrm>
            <a:off x="981271" y="2990894"/>
            <a:ext cx="572700" cy="5727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0"/>
          <p:cNvSpPr/>
          <p:nvPr/>
        </p:nvSpPr>
        <p:spPr>
          <a:xfrm>
            <a:off x="3469946" y="1289719"/>
            <a:ext cx="572700" cy="5727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0"/>
          <p:cNvSpPr/>
          <p:nvPr/>
        </p:nvSpPr>
        <p:spPr>
          <a:xfrm>
            <a:off x="3469946" y="2990894"/>
            <a:ext cx="572700" cy="5727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0"/>
          <p:cNvSpPr/>
          <p:nvPr/>
        </p:nvSpPr>
        <p:spPr>
          <a:xfrm>
            <a:off x="6067496" y="1289719"/>
            <a:ext cx="572700" cy="5727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0"/>
          <p:cNvSpPr/>
          <p:nvPr/>
        </p:nvSpPr>
        <p:spPr>
          <a:xfrm>
            <a:off x="6067496" y="2990894"/>
            <a:ext cx="572700" cy="5727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0"/>
          <p:cNvSpPr/>
          <p:nvPr/>
        </p:nvSpPr>
        <p:spPr>
          <a:xfrm>
            <a:off x="8424003" y="3507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7" name="Google Shape;977;p50"/>
          <p:cNvGrpSpPr/>
          <p:nvPr/>
        </p:nvGrpSpPr>
        <p:grpSpPr>
          <a:xfrm>
            <a:off x="1161232" y="1489341"/>
            <a:ext cx="212791" cy="173484"/>
            <a:chOff x="-11728250" y="3245400"/>
            <a:chExt cx="353650" cy="288275"/>
          </a:xfrm>
        </p:grpSpPr>
        <p:sp>
          <p:nvSpPr>
            <p:cNvPr id="978" name="Google Shape;978;p50"/>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0"/>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0"/>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0"/>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0"/>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 name="Google Shape;983;p50"/>
          <p:cNvGrpSpPr/>
          <p:nvPr/>
        </p:nvGrpSpPr>
        <p:grpSpPr>
          <a:xfrm>
            <a:off x="3647290" y="3164395"/>
            <a:ext cx="218026" cy="213458"/>
            <a:chOff x="-8680950" y="3624225"/>
            <a:chExt cx="362350" cy="354700"/>
          </a:xfrm>
        </p:grpSpPr>
        <p:sp>
          <p:nvSpPr>
            <p:cNvPr id="984" name="Google Shape;984;p50"/>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0"/>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0"/>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0"/>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0"/>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0"/>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 name="Google Shape;990;p50"/>
          <p:cNvGrpSpPr/>
          <p:nvPr/>
        </p:nvGrpSpPr>
        <p:grpSpPr>
          <a:xfrm>
            <a:off x="3649899" y="1470136"/>
            <a:ext cx="212806" cy="211894"/>
            <a:chOff x="-11292700" y="3213875"/>
            <a:chExt cx="353675" cy="352100"/>
          </a:xfrm>
        </p:grpSpPr>
        <p:sp>
          <p:nvSpPr>
            <p:cNvPr id="991" name="Google Shape;991;p50"/>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0"/>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0"/>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0"/>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0"/>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0"/>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0"/>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50"/>
          <p:cNvGrpSpPr/>
          <p:nvPr/>
        </p:nvGrpSpPr>
        <p:grpSpPr>
          <a:xfrm>
            <a:off x="6247446" y="3178218"/>
            <a:ext cx="212806" cy="211894"/>
            <a:chOff x="-9523700" y="4049550"/>
            <a:chExt cx="353675" cy="352100"/>
          </a:xfrm>
        </p:grpSpPr>
        <p:sp>
          <p:nvSpPr>
            <p:cNvPr id="999" name="Google Shape;999;p50"/>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0"/>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0"/>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0"/>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0"/>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0"/>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0"/>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50"/>
          <p:cNvGrpSpPr/>
          <p:nvPr/>
        </p:nvGrpSpPr>
        <p:grpSpPr>
          <a:xfrm>
            <a:off x="1192267" y="3164944"/>
            <a:ext cx="150711" cy="212360"/>
            <a:chOff x="-9039300" y="3614000"/>
            <a:chExt cx="250475" cy="352875"/>
          </a:xfrm>
        </p:grpSpPr>
        <p:sp>
          <p:nvSpPr>
            <p:cNvPr id="1007" name="Google Shape;1007;p50"/>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0"/>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50"/>
          <p:cNvGrpSpPr/>
          <p:nvPr/>
        </p:nvGrpSpPr>
        <p:grpSpPr>
          <a:xfrm>
            <a:off x="6247678" y="1470136"/>
            <a:ext cx="212325" cy="211894"/>
            <a:chOff x="-10857925" y="3213875"/>
            <a:chExt cx="352875" cy="352100"/>
          </a:xfrm>
        </p:grpSpPr>
        <p:sp>
          <p:nvSpPr>
            <p:cNvPr id="1010" name="Google Shape;1010;p50"/>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0"/>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0"/>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0"/>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0"/>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0"/>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0"/>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0"/>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0"/>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0"/>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1"/>
          <p:cNvSpPr txBox="1"/>
          <p:nvPr>
            <p:ph idx="8" type="title"/>
          </p:nvPr>
        </p:nvSpPr>
        <p:spPr>
          <a:xfrm>
            <a:off x="720000" y="52211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PROJECTS</a:t>
            </a:r>
            <a:endParaRPr/>
          </a:p>
        </p:txBody>
      </p:sp>
      <p:sp>
        <p:nvSpPr>
          <p:cNvPr id="1025" name="Google Shape;1025;p51"/>
          <p:cNvSpPr txBox="1"/>
          <p:nvPr>
            <p:ph type="title"/>
          </p:nvPr>
        </p:nvSpPr>
        <p:spPr>
          <a:xfrm>
            <a:off x="2384775" y="1837539"/>
            <a:ext cx="1994100" cy="41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026" name="Google Shape;1026;p51"/>
          <p:cNvSpPr txBox="1"/>
          <p:nvPr>
            <p:ph idx="1" type="subTitle"/>
          </p:nvPr>
        </p:nvSpPr>
        <p:spPr>
          <a:xfrm>
            <a:off x="2384773" y="2176372"/>
            <a:ext cx="19941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1027" name="Google Shape;1027;p51"/>
          <p:cNvSpPr txBox="1"/>
          <p:nvPr>
            <p:ph idx="2" type="title"/>
          </p:nvPr>
        </p:nvSpPr>
        <p:spPr>
          <a:xfrm>
            <a:off x="6120951" y="1832374"/>
            <a:ext cx="1994100" cy="41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028" name="Google Shape;1028;p51"/>
          <p:cNvSpPr txBox="1"/>
          <p:nvPr>
            <p:ph idx="3" type="subTitle"/>
          </p:nvPr>
        </p:nvSpPr>
        <p:spPr>
          <a:xfrm>
            <a:off x="6120950" y="2176374"/>
            <a:ext cx="19941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the biggest planet in the solar system</a:t>
            </a:r>
            <a:endParaRPr/>
          </a:p>
        </p:txBody>
      </p:sp>
      <p:sp>
        <p:nvSpPr>
          <p:cNvPr id="1029" name="Google Shape;1029;p51"/>
          <p:cNvSpPr txBox="1"/>
          <p:nvPr>
            <p:ph idx="4" type="title"/>
          </p:nvPr>
        </p:nvSpPr>
        <p:spPr>
          <a:xfrm>
            <a:off x="2384775" y="3347398"/>
            <a:ext cx="1994100" cy="4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030" name="Google Shape;1030;p51"/>
          <p:cNvSpPr txBox="1"/>
          <p:nvPr>
            <p:ph idx="5" type="subTitle"/>
          </p:nvPr>
        </p:nvSpPr>
        <p:spPr>
          <a:xfrm>
            <a:off x="2384773" y="3702734"/>
            <a:ext cx="19941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 cold place</a:t>
            </a:r>
            <a:endParaRPr/>
          </a:p>
        </p:txBody>
      </p:sp>
      <p:sp>
        <p:nvSpPr>
          <p:cNvPr id="1031" name="Google Shape;1031;p51"/>
          <p:cNvSpPr txBox="1"/>
          <p:nvPr>
            <p:ph idx="6" type="title"/>
          </p:nvPr>
        </p:nvSpPr>
        <p:spPr>
          <a:xfrm>
            <a:off x="6120951" y="3357679"/>
            <a:ext cx="1994100" cy="4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032" name="Google Shape;1032;p51"/>
          <p:cNvSpPr txBox="1"/>
          <p:nvPr>
            <p:ph idx="7" type="subTitle"/>
          </p:nvPr>
        </p:nvSpPr>
        <p:spPr>
          <a:xfrm>
            <a:off x="6120950" y="3702737"/>
            <a:ext cx="19941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composed of hydrogen and helium</a:t>
            </a:r>
            <a:endParaRPr/>
          </a:p>
        </p:txBody>
      </p:sp>
      <p:sp>
        <p:nvSpPr>
          <p:cNvPr id="1033" name="Google Shape;1033;p51"/>
          <p:cNvSpPr/>
          <p:nvPr/>
        </p:nvSpPr>
        <p:spPr>
          <a:xfrm>
            <a:off x="994175" y="1703811"/>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1"/>
          <p:cNvSpPr/>
          <p:nvPr/>
        </p:nvSpPr>
        <p:spPr>
          <a:xfrm>
            <a:off x="994175" y="3224837"/>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1"/>
          <p:cNvSpPr/>
          <p:nvPr/>
        </p:nvSpPr>
        <p:spPr>
          <a:xfrm>
            <a:off x="4676763" y="1703811"/>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1"/>
          <p:cNvSpPr/>
          <p:nvPr/>
        </p:nvSpPr>
        <p:spPr>
          <a:xfrm>
            <a:off x="4676763" y="3224837"/>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7" name="Google Shape;1037;p51"/>
          <p:cNvGrpSpPr/>
          <p:nvPr/>
        </p:nvGrpSpPr>
        <p:grpSpPr>
          <a:xfrm>
            <a:off x="1413937" y="3646873"/>
            <a:ext cx="306785" cy="302220"/>
            <a:chOff x="-60991775" y="3376900"/>
            <a:chExt cx="315850" cy="311150"/>
          </a:xfrm>
        </p:grpSpPr>
        <p:sp>
          <p:nvSpPr>
            <p:cNvPr id="1038" name="Google Shape;1038;p51"/>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1"/>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1"/>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1" name="Google Shape;1041;p51"/>
          <p:cNvSpPr/>
          <p:nvPr/>
        </p:nvSpPr>
        <p:spPr>
          <a:xfrm>
            <a:off x="5094612" y="2122627"/>
            <a:ext cx="310622" cy="308703"/>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1"/>
          <p:cNvSpPr/>
          <p:nvPr/>
        </p:nvSpPr>
        <p:spPr>
          <a:xfrm>
            <a:off x="5096150" y="3643800"/>
            <a:ext cx="307538" cy="308339"/>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3" name="Google Shape;1043;p51"/>
          <p:cNvGrpSpPr/>
          <p:nvPr/>
        </p:nvGrpSpPr>
        <p:grpSpPr>
          <a:xfrm>
            <a:off x="1412405" y="2127011"/>
            <a:ext cx="309845" cy="299913"/>
            <a:chOff x="-59447250" y="3706150"/>
            <a:chExt cx="319000" cy="308775"/>
          </a:xfrm>
        </p:grpSpPr>
        <p:sp>
          <p:nvSpPr>
            <p:cNvPr id="1044" name="Google Shape;1044;p51"/>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1"/>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1"/>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1"/>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8" name="Google Shape;1048;p51"/>
          <p:cNvSpPr/>
          <p:nvPr/>
        </p:nvSpPr>
        <p:spPr>
          <a:xfrm rot="284177">
            <a:off x="7507743" y="386095"/>
            <a:ext cx="1304354" cy="1304354"/>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52"/>
          <p:cNvSpPr txBox="1"/>
          <p:nvPr>
            <p:ph type="title"/>
          </p:nvPr>
        </p:nvSpPr>
        <p:spPr>
          <a:xfrm>
            <a:off x="1101250" y="1203838"/>
            <a:ext cx="6941400" cy="25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AWESOME WORDS</a:t>
            </a:r>
            <a:endParaRPr/>
          </a:p>
        </p:txBody>
      </p:sp>
      <p:sp>
        <p:nvSpPr>
          <p:cNvPr id="1054" name="Google Shape;1054;p52"/>
          <p:cNvSpPr/>
          <p:nvPr/>
        </p:nvSpPr>
        <p:spPr>
          <a:xfrm rot="-2992226">
            <a:off x="1769049" y="4309722"/>
            <a:ext cx="1304230" cy="130423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5" name="Google Shape;1055;p52"/>
          <p:cNvCxnSpPr/>
          <p:nvPr/>
        </p:nvCxnSpPr>
        <p:spPr>
          <a:xfrm>
            <a:off x="-75" y="3939663"/>
            <a:ext cx="91440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cxnSp>
        <p:nvCxnSpPr>
          <p:cNvPr id="1060" name="Google Shape;1060;p53"/>
          <p:cNvCxnSpPr/>
          <p:nvPr/>
        </p:nvCxnSpPr>
        <p:spPr>
          <a:xfrm>
            <a:off x="-75" y="3674875"/>
            <a:ext cx="9144000" cy="0"/>
          </a:xfrm>
          <a:prstGeom prst="straightConnector1">
            <a:avLst/>
          </a:prstGeom>
          <a:noFill/>
          <a:ln cap="flat" cmpd="sng" w="9525">
            <a:solidFill>
              <a:schemeClr val="accent2"/>
            </a:solidFill>
            <a:prstDash val="solid"/>
            <a:round/>
            <a:headEnd len="med" w="med" type="none"/>
            <a:tailEnd len="med" w="med" type="none"/>
          </a:ln>
        </p:spPr>
      </p:cxnSp>
      <p:sp>
        <p:nvSpPr>
          <p:cNvPr id="1061" name="Google Shape;1061;p53"/>
          <p:cNvSpPr txBox="1"/>
          <p:nvPr/>
        </p:nvSpPr>
        <p:spPr>
          <a:xfrm>
            <a:off x="1377600" y="1733275"/>
            <a:ext cx="1941000" cy="404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2"/>
                </a:solidFill>
                <a:latin typeface="Taviraj"/>
                <a:ea typeface="Taviraj"/>
                <a:cs typeface="Taviraj"/>
                <a:sym typeface="Taviraj"/>
              </a:rPr>
              <a:t>ADDRESS</a:t>
            </a:r>
            <a:endParaRPr sz="2200">
              <a:solidFill>
                <a:schemeClr val="dk2"/>
              </a:solidFill>
              <a:latin typeface="Taviraj"/>
              <a:ea typeface="Taviraj"/>
              <a:cs typeface="Taviraj"/>
              <a:sym typeface="Taviraj"/>
            </a:endParaRPr>
          </a:p>
        </p:txBody>
      </p:sp>
      <p:sp>
        <p:nvSpPr>
          <p:cNvPr id="1062" name="Google Shape;1062;p53"/>
          <p:cNvSpPr txBox="1"/>
          <p:nvPr/>
        </p:nvSpPr>
        <p:spPr>
          <a:xfrm>
            <a:off x="1377600" y="2039198"/>
            <a:ext cx="1941000" cy="33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2"/>
                </a:solidFill>
                <a:latin typeface="Livvic"/>
                <a:ea typeface="Livvic"/>
                <a:cs typeface="Livvic"/>
                <a:sym typeface="Livvic"/>
              </a:rPr>
              <a:t>Your address here</a:t>
            </a:r>
            <a:endParaRPr>
              <a:solidFill>
                <a:schemeClr val="dk2"/>
              </a:solidFill>
              <a:latin typeface="Livvic"/>
              <a:ea typeface="Livvic"/>
              <a:cs typeface="Livvic"/>
              <a:sym typeface="Livvic"/>
            </a:endParaRPr>
          </a:p>
        </p:txBody>
      </p:sp>
      <p:sp>
        <p:nvSpPr>
          <p:cNvPr id="1063" name="Google Shape;1063;p53"/>
          <p:cNvSpPr txBox="1"/>
          <p:nvPr/>
        </p:nvSpPr>
        <p:spPr>
          <a:xfrm>
            <a:off x="1377600" y="2602652"/>
            <a:ext cx="1941000" cy="404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2"/>
                </a:solidFill>
                <a:latin typeface="Taviraj"/>
                <a:ea typeface="Taviraj"/>
                <a:cs typeface="Taviraj"/>
                <a:sym typeface="Taviraj"/>
              </a:rPr>
              <a:t>PHONE</a:t>
            </a:r>
            <a:endParaRPr sz="2200">
              <a:solidFill>
                <a:schemeClr val="dk2"/>
              </a:solidFill>
              <a:latin typeface="Taviraj"/>
              <a:ea typeface="Taviraj"/>
              <a:cs typeface="Taviraj"/>
              <a:sym typeface="Taviraj"/>
            </a:endParaRPr>
          </a:p>
        </p:txBody>
      </p:sp>
      <p:sp>
        <p:nvSpPr>
          <p:cNvPr id="1064" name="Google Shape;1064;p53"/>
          <p:cNvSpPr txBox="1"/>
          <p:nvPr/>
        </p:nvSpPr>
        <p:spPr>
          <a:xfrm>
            <a:off x="1377600" y="2908576"/>
            <a:ext cx="1941000" cy="33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2"/>
                </a:solidFill>
                <a:latin typeface="Livvic"/>
                <a:ea typeface="Livvic"/>
                <a:cs typeface="Livvic"/>
                <a:sym typeface="Livvic"/>
              </a:rPr>
              <a:t>001 664 123 4567</a:t>
            </a:r>
            <a:endParaRPr>
              <a:solidFill>
                <a:schemeClr val="dk2"/>
              </a:solidFill>
              <a:latin typeface="Livvic"/>
              <a:ea typeface="Livvic"/>
              <a:cs typeface="Livvic"/>
              <a:sym typeface="Livvic"/>
            </a:endParaRPr>
          </a:p>
        </p:txBody>
      </p:sp>
      <p:sp>
        <p:nvSpPr>
          <p:cNvPr id="1065" name="Google Shape;1065;p53"/>
          <p:cNvSpPr txBox="1"/>
          <p:nvPr/>
        </p:nvSpPr>
        <p:spPr>
          <a:xfrm>
            <a:off x="3963300" y="1733275"/>
            <a:ext cx="1941000" cy="404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2"/>
                </a:solidFill>
                <a:latin typeface="Taviraj"/>
                <a:ea typeface="Taviraj"/>
                <a:cs typeface="Taviraj"/>
                <a:sym typeface="Taviraj"/>
              </a:rPr>
              <a:t>MOBILE</a:t>
            </a:r>
            <a:endParaRPr sz="2200">
              <a:solidFill>
                <a:schemeClr val="dk2"/>
              </a:solidFill>
              <a:latin typeface="Taviraj"/>
              <a:ea typeface="Taviraj"/>
              <a:cs typeface="Taviraj"/>
              <a:sym typeface="Taviraj"/>
            </a:endParaRPr>
          </a:p>
        </p:txBody>
      </p:sp>
      <p:sp>
        <p:nvSpPr>
          <p:cNvPr id="1066" name="Google Shape;1066;p53"/>
          <p:cNvSpPr txBox="1"/>
          <p:nvPr/>
        </p:nvSpPr>
        <p:spPr>
          <a:xfrm>
            <a:off x="3963300" y="2039198"/>
            <a:ext cx="1941000" cy="33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2"/>
                </a:solidFill>
                <a:latin typeface="Livvic"/>
                <a:ea typeface="Livvic"/>
                <a:cs typeface="Livvic"/>
                <a:sym typeface="Livvic"/>
              </a:rPr>
              <a:t>001 664 123 4567</a:t>
            </a:r>
            <a:endParaRPr>
              <a:solidFill>
                <a:schemeClr val="dk2"/>
              </a:solidFill>
              <a:latin typeface="Livvic"/>
              <a:ea typeface="Livvic"/>
              <a:cs typeface="Livvic"/>
              <a:sym typeface="Livvic"/>
            </a:endParaRPr>
          </a:p>
        </p:txBody>
      </p:sp>
      <p:sp>
        <p:nvSpPr>
          <p:cNvPr id="1067" name="Google Shape;1067;p53"/>
          <p:cNvSpPr txBox="1"/>
          <p:nvPr/>
        </p:nvSpPr>
        <p:spPr>
          <a:xfrm>
            <a:off x="3963300" y="2602652"/>
            <a:ext cx="1941000" cy="404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2"/>
                </a:solidFill>
                <a:latin typeface="Taviraj"/>
                <a:ea typeface="Taviraj"/>
                <a:cs typeface="Taviraj"/>
                <a:sym typeface="Taviraj"/>
              </a:rPr>
              <a:t>EMAIL</a:t>
            </a:r>
            <a:endParaRPr sz="2200">
              <a:solidFill>
                <a:schemeClr val="dk2"/>
              </a:solidFill>
              <a:latin typeface="Taviraj"/>
              <a:ea typeface="Taviraj"/>
              <a:cs typeface="Taviraj"/>
              <a:sym typeface="Taviraj"/>
            </a:endParaRPr>
          </a:p>
        </p:txBody>
      </p:sp>
      <p:sp>
        <p:nvSpPr>
          <p:cNvPr id="1068" name="Google Shape;1068;p53"/>
          <p:cNvSpPr txBox="1"/>
          <p:nvPr/>
        </p:nvSpPr>
        <p:spPr>
          <a:xfrm>
            <a:off x="3963300" y="2908576"/>
            <a:ext cx="1941000" cy="33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2"/>
                </a:solidFill>
                <a:latin typeface="Livvic"/>
                <a:ea typeface="Livvic"/>
                <a:cs typeface="Livvic"/>
                <a:sym typeface="Livvic"/>
              </a:rPr>
              <a:t>Email address here</a:t>
            </a:r>
            <a:endParaRPr>
              <a:solidFill>
                <a:schemeClr val="dk2"/>
              </a:solidFill>
              <a:latin typeface="Livvic"/>
              <a:ea typeface="Livvic"/>
              <a:cs typeface="Livvic"/>
              <a:sym typeface="Livvic"/>
            </a:endParaRPr>
          </a:p>
        </p:txBody>
      </p:sp>
      <p:sp>
        <p:nvSpPr>
          <p:cNvPr id="1069" name="Google Shape;1069;p5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CONTACT ME</a:t>
            </a:r>
            <a:endParaRPr/>
          </a:p>
        </p:txBody>
      </p:sp>
      <p:pic>
        <p:nvPicPr>
          <p:cNvPr id="1070" name="Google Shape;1070;p53"/>
          <p:cNvPicPr preferRelativeResize="0"/>
          <p:nvPr>
            <p:ph idx="2" type="pic"/>
          </p:nvPr>
        </p:nvPicPr>
        <p:blipFill rotWithShape="1">
          <a:blip r:embed="rId3">
            <a:alphaModFix/>
          </a:blip>
          <a:srcRect b="0" l="6733" r="41028" t="0"/>
          <a:stretch/>
        </p:blipFill>
        <p:spPr>
          <a:xfrm>
            <a:off x="5935575" y="1173513"/>
            <a:ext cx="2488200" cy="3174600"/>
          </a:xfrm>
          <a:prstGeom prst="flowChartConnector">
            <a:avLst/>
          </a:prstGeom>
          <a:noFill/>
          <a:ln>
            <a:noFill/>
          </a:ln>
        </p:spPr>
      </p:pic>
      <p:sp>
        <p:nvSpPr>
          <p:cNvPr id="1071" name="Google Shape;1071;p53"/>
          <p:cNvSpPr/>
          <p:nvPr/>
        </p:nvSpPr>
        <p:spPr>
          <a:xfrm flipH="1">
            <a:off x="-1242725" y="3611525"/>
            <a:ext cx="9487600" cy="1689575"/>
          </a:xfrm>
          <a:custGeom>
            <a:rect b="b" l="l" r="r" t="t"/>
            <a:pathLst>
              <a:path extrusionOk="0" h="67583" w="379504">
                <a:moveTo>
                  <a:pt x="0" y="66056"/>
                </a:moveTo>
                <a:cubicBezTo>
                  <a:pt x="5259" y="66056"/>
                  <a:pt x="18863" y="69492"/>
                  <a:pt x="31555" y="66056"/>
                </a:cubicBezTo>
                <a:cubicBezTo>
                  <a:pt x="44247" y="62620"/>
                  <a:pt x="62970" y="50699"/>
                  <a:pt x="76153" y="45440"/>
                </a:cubicBezTo>
                <a:cubicBezTo>
                  <a:pt x="89336" y="40181"/>
                  <a:pt x="98311" y="35580"/>
                  <a:pt x="110653" y="34500"/>
                </a:cubicBezTo>
                <a:cubicBezTo>
                  <a:pt x="122995" y="33420"/>
                  <a:pt x="136950" y="35314"/>
                  <a:pt x="150203" y="38960"/>
                </a:cubicBezTo>
                <a:cubicBezTo>
                  <a:pt x="163456" y="42607"/>
                  <a:pt x="178252" y="53574"/>
                  <a:pt x="190173" y="56379"/>
                </a:cubicBezTo>
                <a:cubicBezTo>
                  <a:pt x="202094" y="59185"/>
                  <a:pt x="212752" y="58275"/>
                  <a:pt x="221728" y="55793"/>
                </a:cubicBezTo>
                <a:cubicBezTo>
                  <a:pt x="230704" y="53311"/>
                  <a:pt x="238137" y="46159"/>
                  <a:pt x="244027" y="41488"/>
                </a:cubicBezTo>
                <a:cubicBezTo>
                  <a:pt x="249917" y="36817"/>
                  <a:pt x="252302" y="31388"/>
                  <a:pt x="257070" y="27769"/>
                </a:cubicBezTo>
                <a:cubicBezTo>
                  <a:pt x="261838" y="24150"/>
                  <a:pt x="267168" y="21178"/>
                  <a:pt x="272637" y="19775"/>
                </a:cubicBezTo>
                <a:cubicBezTo>
                  <a:pt x="278107" y="18373"/>
                  <a:pt x="282664" y="18653"/>
                  <a:pt x="289887" y="19354"/>
                </a:cubicBezTo>
                <a:cubicBezTo>
                  <a:pt x="297110" y="20055"/>
                  <a:pt x="307699" y="23281"/>
                  <a:pt x="315973" y="23982"/>
                </a:cubicBezTo>
                <a:cubicBezTo>
                  <a:pt x="324248" y="24683"/>
                  <a:pt x="331470" y="25384"/>
                  <a:pt x="339534" y="23561"/>
                </a:cubicBezTo>
                <a:cubicBezTo>
                  <a:pt x="347598" y="21738"/>
                  <a:pt x="357695" y="16970"/>
                  <a:pt x="364357" y="13043"/>
                </a:cubicBezTo>
                <a:cubicBezTo>
                  <a:pt x="371019" y="9116"/>
                  <a:pt x="376980" y="2174"/>
                  <a:pt x="379504" y="0"/>
                </a:cubicBezTo>
              </a:path>
            </a:pathLst>
          </a:custGeom>
          <a:noFill/>
          <a:ln cap="flat" cmpd="sng" w="76200">
            <a:solidFill>
              <a:schemeClr val="accent1"/>
            </a:solidFill>
            <a:prstDash val="solid"/>
            <a:round/>
            <a:headEnd len="med" w="med" type="none"/>
            <a:tailEnd len="med" w="med" type="none"/>
          </a:ln>
        </p:spPr>
      </p:sp>
      <p:sp>
        <p:nvSpPr>
          <p:cNvPr id="1072" name="Google Shape;1072;p53"/>
          <p:cNvSpPr/>
          <p:nvPr/>
        </p:nvSpPr>
        <p:spPr>
          <a:xfrm rot="-1979079">
            <a:off x="7583946" y="309914"/>
            <a:ext cx="1304338" cy="1304338"/>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3"/>
          <p:cNvSpPr/>
          <p:nvPr/>
        </p:nvSpPr>
        <p:spPr>
          <a:xfrm>
            <a:off x="828871" y="1561782"/>
            <a:ext cx="572700" cy="5727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3"/>
          <p:cNvSpPr/>
          <p:nvPr/>
        </p:nvSpPr>
        <p:spPr>
          <a:xfrm>
            <a:off x="828871" y="2469882"/>
            <a:ext cx="572700" cy="5727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3"/>
          <p:cNvSpPr/>
          <p:nvPr/>
        </p:nvSpPr>
        <p:spPr>
          <a:xfrm>
            <a:off x="3367121" y="1561782"/>
            <a:ext cx="572700" cy="5727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3"/>
          <p:cNvSpPr/>
          <p:nvPr/>
        </p:nvSpPr>
        <p:spPr>
          <a:xfrm>
            <a:off x="3367121" y="2469882"/>
            <a:ext cx="572700" cy="5727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7" name="Google Shape;1077;p53"/>
          <p:cNvGrpSpPr/>
          <p:nvPr/>
        </p:nvGrpSpPr>
        <p:grpSpPr>
          <a:xfrm>
            <a:off x="3549325" y="2694893"/>
            <a:ext cx="208293" cy="122677"/>
            <a:chOff x="1492675" y="1520750"/>
            <a:chExt cx="481825" cy="310575"/>
          </a:xfrm>
        </p:grpSpPr>
        <p:sp>
          <p:nvSpPr>
            <p:cNvPr id="1078" name="Google Shape;1078;p53"/>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79" name="Google Shape;1079;p53"/>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80" name="Google Shape;1080;p53"/>
          <p:cNvGrpSpPr/>
          <p:nvPr/>
        </p:nvGrpSpPr>
        <p:grpSpPr>
          <a:xfrm>
            <a:off x="1011070" y="1754203"/>
            <a:ext cx="208326" cy="187873"/>
            <a:chOff x="6232000" y="1435050"/>
            <a:chExt cx="488225" cy="481850"/>
          </a:xfrm>
        </p:grpSpPr>
        <p:sp>
          <p:nvSpPr>
            <p:cNvPr id="1081" name="Google Shape;1081;p53"/>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82" name="Google Shape;1082;p53"/>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83" name="Google Shape;1083;p53"/>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84" name="Google Shape;1084;p53"/>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85" name="Google Shape;1085;p53"/>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86" name="Google Shape;1086;p53"/>
          <p:cNvGrpSpPr/>
          <p:nvPr/>
        </p:nvGrpSpPr>
        <p:grpSpPr>
          <a:xfrm>
            <a:off x="3589561" y="1754150"/>
            <a:ext cx="127820" cy="187864"/>
            <a:chOff x="3342725" y="2620775"/>
            <a:chExt cx="338775" cy="481825"/>
          </a:xfrm>
        </p:grpSpPr>
        <p:sp>
          <p:nvSpPr>
            <p:cNvPr id="1087" name="Google Shape;1087;p53"/>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88" name="Google Shape;1088;p53"/>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89" name="Google Shape;1089;p53"/>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90" name="Google Shape;1090;p53"/>
          <p:cNvGrpSpPr/>
          <p:nvPr/>
        </p:nvGrpSpPr>
        <p:grpSpPr>
          <a:xfrm>
            <a:off x="1011070" y="2655929"/>
            <a:ext cx="208317" cy="200605"/>
            <a:chOff x="2071000" y="1435025"/>
            <a:chExt cx="500400" cy="481875"/>
          </a:xfrm>
        </p:grpSpPr>
        <p:sp>
          <p:nvSpPr>
            <p:cNvPr id="1091" name="Google Shape;1091;p53"/>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92" name="Google Shape;1092;p53"/>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93" name="Google Shape;1093;p53"/>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cxnSp>
        <p:nvCxnSpPr>
          <p:cNvPr id="1098" name="Google Shape;1098;p54"/>
          <p:cNvCxnSpPr/>
          <p:nvPr/>
        </p:nvCxnSpPr>
        <p:spPr>
          <a:xfrm>
            <a:off x="-75" y="3656925"/>
            <a:ext cx="9144000" cy="0"/>
          </a:xfrm>
          <a:prstGeom prst="straightConnector1">
            <a:avLst/>
          </a:prstGeom>
          <a:noFill/>
          <a:ln cap="flat" cmpd="sng" w="9525">
            <a:solidFill>
              <a:schemeClr val="accent2"/>
            </a:solidFill>
            <a:prstDash val="solid"/>
            <a:round/>
            <a:headEnd len="med" w="med" type="none"/>
            <a:tailEnd len="med" w="med" type="none"/>
          </a:ln>
        </p:spPr>
      </p:cxnSp>
      <p:sp>
        <p:nvSpPr>
          <p:cNvPr id="1099" name="Google Shape;1099;p54"/>
          <p:cNvSpPr txBox="1"/>
          <p:nvPr>
            <p:ph idx="2" type="title"/>
          </p:nvPr>
        </p:nvSpPr>
        <p:spPr>
          <a:xfrm>
            <a:off x="1016250" y="1440750"/>
            <a:ext cx="2182200" cy="49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JOHN DOE</a:t>
            </a:r>
            <a:endParaRPr/>
          </a:p>
        </p:txBody>
      </p:sp>
      <p:sp>
        <p:nvSpPr>
          <p:cNvPr id="1100" name="Google Shape;1100;p54"/>
          <p:cNvSpPr txBox="1"/>
          <p:nvPr>
            <p:ph idx="3" type="title"/>
          </p:nvPr>
        </p:nvSpPr>
        <p:spPr>
          <a:xfrm>
            <a:off x="3494077" y="1440750"/>
            <a:ext cx="2182200" cy="49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TIM JIMMY</a:t>
            </a:r>
            <a:endParaRPr/>
          </a:p>
        </p:txBody>
      </p:sp>
      <p:sp>
        <p:nvSpPr>
          <p:cNvPr id="1101" name="Google Shape;1101;p54"/>
          <p:cNvSpPr txBox="1"/>
          <p:nvPr>
            <p:ph idx="5" type="title"/>
          </p:nvPr>
        </p:nvSpPr>
        <p:spPr>
          <a:xfrm>
            <a:off x="5971910" y="1440750"/>
            <a:ext cx="2182200" cy="49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SUSAN BONES</a:t>
            </a:r>
            <a:endParaRPr/>
          </a:p>
        </p:txBody>
      </p:sp>
      <p:sp>
        <p:nvSpPr>
          <p:cNvPr id="1102" name="Google Shape;1102;p54"/>
          <p:cNvSpPr txBox="1"/>
          <p:nvPr>
            <p:ph type="title"/>
          </p:nvPr>
        </p:nvSpPr>
        <p:spPr>
          <a:xfrm>
            <a:off x="720000" y="524499"/>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1103" name="Google Shape;1103;p54"/>
          <p:cNvSpPr txBox="1"/>
          <p:nvPr>
            <p:ph idx="1" type="subTitle"/>
          </p:nvPr>
        </p:nvSpPr>
        <p:spPr>
          <a:xfrm>
            <a:off x="3494077" y="1939642"/>
            <a:ext cx="2182200" cy="76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Barcelona, 28001</a:t>
            </a:r>
            <a:endParaRPr/>
          </a:p>
          <a:p>
            <a:pPr indent="0" lvl="0" marL="0" rtl="0" algn="ctr">
              <a:spcBef>
                <a:spcPts val="0"/>
              </a:spcBef>
              <a:spcAft>
                <a:spcPts val="0"/>
              </a:spcAft>
              <a:buClr>
                <a:schemeClr val="dk1"/>
              </a:buClr>
              <a:buSzPts val="1100"/>
              <a:buFont typeface="Arial"/>
              <a:buNone/>
            </a:pPr>
            <a:r>
              <a:rPr lang="en"/>
              <a:t>youremail@freepik.com </a:t>
            </a:r>
            <a:endParaRPr/>
          </a:p>
          <a:p>
            <a:pPr indent="0" lvl="0" marL="0" rtl="0" algn="ctr">
              <a:spcBef>
                <a:spcPts val="0"/>
              </a:spcBef>
              <a:spcAft>
                <a:spcPts val="0"/>
              </a:spcAft>
              <a:buNone/>
            </a:pPr>
            <a:r>
              <a:rPr lang="en"/>
              <a:t>+91  621 421 838</a:t>
            </a:r>
            <a:endParaRPr/>
          </a:p>
        </p:txBody>
      </p:sp>
      <p:sp>
        <p:nvSpPr>
          <p:cNvPr id="1104" name="Google Shape;1104;p54"/>
          <p:cNvSpPr txBox="1"/>
          <p:nvPr>
            <p:ph idx="4" type="subTitle"/>
          </p:nvPr>
        </p:nvSpPr>
        <p:spPr>
          <a:xfrm>
            <a:off x="1016250" y="1939642"/>
            <a:ext cx="2182200" cy="76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Madrid, 27004</a:t>
            </a:r>
            <a:endParaRPr/>
          </a:p>
          <a:p>
            <a:pPr indent="0" lvl="0" marL="0" rtl="0" algn="ctr">
              <a:spcBef>
                <a:spcPts val="0"/>
              </a:spcBef>
              <a:spcAft>
                <a:spcPts val="0"/>
              </a:spcAft>
              <a:buClr>
                <a:schemeClr val="dk1"/>
              </a:buClr>
              <a:buSzPts val="1100"/>
              <a:buFont typeface="Arial"/>
              <a:buNone/>
            </a:pPr>
            <a:r>
              <a:rPr lang="en"/>
              <a:t>youremail@freepik.com </a:t>
            </a:r>
            <a:endParaRPr/>
          </a:p>
          <a:p>
            <a:pPr indent="0" lvl="0" marL="0" rtl="0" algn="ctr">
              <a:spcBef>
                <a:spcPts val="0"/>
              </a:spcBef>
              <a:spcAft>
                <a:spcPts val="0"/>
              </a:spcAft>
              <a:buNone/>
            </a:pPr>
            <a:r>
              <a:rPr lang="en"/>
              <a:t>+91  620 521 535</a:t>
            </a:r>
            <a:endParaRPr/>
          </a:p>
        </p:txBody>
      </p:sp>
      <p:sp>
        <p:nvSpPr>
          <p:cNvPr id="1105" name="Google Shape;1105;p54"/>
          <p:cNvSpPr txBox="1"/>
          <p:nvPr>
            <p:ph idx="6" type="subTitle"/>
          </p:nvPr>
        </p:nvSpPr>
        <p:spPr>
          <a:xfrm>
            <a:off x="5971910" y="1939642"/>
            <a:ext cx="2182200" cy="76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Valencia, 29003</a:t>
            </a:r>
            <a:endParaRPr/>
          </a:p>
          <a:p>
            <a:pPr indent="0" lvl="0" marL="0" rtl="0" algn="ctr">
              <a:spcBef>
                <a:spcPts val="0"/>
              </a:spcBef>
              <a:spcAft>
                <a:spcPts val="0"/>
              </a:spcAft>
              <a:buClr>
                <a:schemeClr val="dk1"/>
              </a:buClr>
              <a:buSzPts val="1100"/>
              <a:buFont typeface="Arial"/>
              <a:buNone/>
            </a:pPr>
            <a:r>
              <a:rPr lang="en"/>
              <a:t>youremail@freepik.com </a:t>
            </a:r>
            <a:endParaRPr/>
          </a:p>
          <a:p>
            <a:pPr indent="0" lvl="0" marL="0" rtl="0" algn="ctr">
              <a:spcBef>
                <a:spcPts val="0"/>
              </a:spcBef>
              <a:spcAft>
                <a:spcPts val="0"/>
              </a:spcAft>
              <a:buNone/>
            </a:pPr>
            <a:r>
              <a:rPr lang="en"/>
              <a:t>+91  622 742 957</a:t>
            </a:r>
            <a:endParaRPr/>
          </a:p>
        </p:txBody>
      </p:sp>
      <p:sp>
        <p:nvSpPr>
          <p:cNvPr id="1106" name="Google Shape;1106;p54"/>
          <p:cNvSpPr/>
          <p:nvPr/>
        </p:nvSpPr>
        <p:spPr>
          <a:xfrm>
            <a:off x="1534025" y="3083775"/>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4"/>
          <p:cNvSpPr/>
          <p:nvPr/>
        </p:nvSpPr>
        <p:spPr>
          <a:xfrm>
            <a:off x="4012031" y="3083775"/>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4"/>
          <p:cNvSpPr/>
          <p:nvPr/>
        </p:nvSpPr>
        <p:spPr>
          <a:xfrm>
            <a:off x="6489847" y="3083775"/>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9" name="Google Shape;1109;p54"/>
          <p:cNvGrpSpPr/>
          <p:nvPr/>
        </p:nvGrpSpPr>
        <p:grpSpPr>
          <a:xfrm>
            <a:off x="4433057" y="3504003"/>
            <a:ext cx="303572" cy="305825"/>
            <a:chOff x="-54026025" y="3192625"/>
            <a:chExt cx="316650" cy="319000"/>
          </a:xfrm>
        </p:grpSpPr>
        <p:sp>
          <p:nvSpPr>
            <p:cNvPr id="1110" name="Google Shape;1110;p54"/>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4"/>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4"/>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4"/>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4"/>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4"/>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4"/>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4"/>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 name="Google Shape;1118;p54"/>
          <p:cNvGrpSpPr/>
          <p:nvPr/>
        </p:nvGrpSpPr>
        <p:grpSpPr>
          <a:xfrm>
            <a:off x="6911431" y="3504378"/>
            <a:ext cx="305082" cy="305082"/>
            <a:chOff x="-57568775" y="3198925"/>
            <a:chExt cx="318225" cy="318225"/>
          </a:xfrm>
        </p:grpSpPr>
        <p:sp>
          <p:nvSpPr>
            <p:cNvPr id="1119" name="Google Shape;1119;p54"/>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4"/>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4"/>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4"/>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4"/>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4"/>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54"/>
          <p:cNvGrpSpPr/>
          <p:nvPr/>
        </p:nvGrpSpPr>
        <p:grpSpPr>
          <a:xfrm>
            <a:off x="1969374" y="3504092"/>
            <a:ext cx="275626" cy="305658"/>
            <a:chOff x="-57162350" y="3982000"/>
            <a:chExt cx="287500" cy="318825"/>
          </a:xfrm>
        </p:grpSpPr>
        <p:sp>
          <p:nvSpPr>
            <p:cNvPr id="1126" name="Google Shape;1126;p54"/>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4"/>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4"/>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4"/>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4"/>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4"/>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4"/>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4"/>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4" name="Google Shape;1134;p54"/>
          <p:cNvSpPr/>
          <p:nvPr/>
        </p:nvSpPr>
        <p:spPr>
          <a:xfrm rot="-1940691">
            <a:off x="296370" y="4230119"/>
            <a:ext cx="1304265" cy="1304265"/>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cxnSp>
        <p:nvCxnSpPr>
          <p:cNvPr id="1139" name="Google Shape;1139;p55"/>
          <p:cNvCxnSpPr/>
          <p:nvPr/>
        </p:nvCxnSpPr>
        <p:spPr>
          <a:xfrm>
            <a:off x="-75" y="2451238"/>
            <a:ext cx="9144000" cy="0"/>
          </a:xfrm>
          <a:prstGeom prst="straightConnector1">
            <a:avLst/>
          </a:prstGeom>
          <a:noFill/>
          <a:ln cap="flat" cmpd="sng" w="9525">
            <a:solidFill>
              <a:schemeClr val="accent2"/>
            </a:solidFill>
            <a:prstDash val="solid"/>
            <a:round/>
            <a:headEnd len="med" w="med" type="none"/>
            <a:tailEnd len="med" w="med" type="none"/>
          </a:ln>
        </p:spPr>
      </p:cxnSp>
      <p:grpSp>
        <p:nvGrpSpPr>
          <p:cNvPr id="1140" name="Google Shape;1140;p55"/>
          <p:cNvGrpSpPr/>
          <p:nvPr/>
        </p:nvGrpSpPr>
        <p:grpSpPr>
          <a:xfrm>
            <a:off x="848784" y="1424769"/>
            <a:ext cx="3380725" cy="2570123"/>
            <a:chOff x="4997721" y="1893885"/>
            <a:chExt cx="3000555" cy="2280904"/>
          </a:xfrm>
        </p:grpSpPr>
        <p:sp>
          <p:nvSpPr>
            <p:cNvPr id="1141" name="Google Shape;1141;p55"/>
            <p:cNvSpPr/>
            <p:nvPr/>
          </p:nvSpPr>
          <p:spPr>
            <a:xfrm>
              <a:off x="6042168" y="3799232"/>
              <a:ext cx="911639" cy="335696"/>
            </a:xfrm>
            <a:custGeom>
              <a:rect b="b" l="l" r="r" t="t"/>
              <a:pathLst>
                <a:path extrusionOk="0" h="15429" w="41900">
                  <a:moveTo>
                    <a:pt x="8158" y="1"/>
                  </a:moveTo>
                  <a:cubicBezTo>
                    <a:pt x="8158" y="1"/>
                    <a:pt x="10489" y="13986"/>
                    <a:pt x="0" y="15429"/>
                  </a:cubicBezTo>
                  <a:lnTo>
                    <a:pt x="41900" y="15429"/>
                  </a:lnTo>
                  <a:cubicBezTo>
                    <a:pt x="31411" y="13986"/>
                    <a:pt x="33742" y="1"/>
                    <a:pt x="33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5"/>
            <p:cNvSpPr/>
            <p:nvPr/>
          </p:nvSpPr>
          <p:spPr>
            <a:xfrm>
              <a:off x="6015602" y="4115586"/>
              <a:ext cx="964771" cy="59202"/>
            </a:xfrm>
            <a:custGeom>
              <a:rect b="b" l="l" r="r" t="t"/>
              <a:pathLst>
                <a:path extrusionOk="0" h="2721" w="44342">
                  <a:moveTo>
                    <a:pt x="0" y="1"/>
                  </a:moveTo>
                  <a:lnTo>
                    <a:pt x="0" y="2720"/>
                  </a:lnTo>
                  <a:lnTo>
                    <a:pt x="44342" y="2720"/>
                  </a:lnTo>
                  <a:lnTo>
                    <a:pt x="44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5"/>
            <p:cNvSpPr/>
            <p:nvPr/>
          </p:nvSpPr>
          <p:spPr>
            <a:xfrm>
              <a:off x="4997721" y="1893885"/>
              <a:ext cx="3000555" cy="1922275"/>
            </a:xfrm>
            <a:custGeom>
              <a:rect b="b" l="l" r="r" t="t"/>
              <a:pathLst>
                <a:path extrusionOk="0" h="88350" w="137909">
                  <a:moveTo>
                    <a:pt x="3052" y="1"/>
                  </a:moveTo>
                  <a:cubicBezTo>
                    <a:pt x="1332" y="1"/>
                    <a:pt x="0" y="1388"/>
                    <a:pt x="0" y="3053"/>
                  </a:cubicBezTo>
                  <a:lnTo>
                    <a:pt x="0" y="85298"/>
                  </a:lnTo>
                  <a:cubicBezTo>
                    <a:pt x="0" y="87018"/>
                    <a:pt x="1332" y="88350"/>
                    <a:pt x="3052" y="88350"/>
                  </a:cubicBezTo>
                  <a:lnTo>
                    <a:pt x="134856" y="88350"/>
                  </a:lnTo>
                  <a:cubicBezTo>
                    <a:pt x="136576" y="88350"/>
                    <a:pt x="137908" y="87018"/>
                    <a:pt x="137908" y="85298"/>
                  </a:cubicBezTo>
                  <a:lnTo>
                    <a:pt x="137908" y="3053"/>
                  </a:lnTo>
                  <a:cubicBezTo>
                    <a:pt x="137908" y="1388"/>
                    <a:pt x="136576" y="1"/>
                    <a:pt x="1348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4" name="Google Shape;1144;p55"/>
          <p:cNvSpPr txBox="1"/>
          <p:nvPr>
            <p:ph type="title"/>
          </p:nvPr>
        </p:nvSpPr>
        <p:spPr>
          <a:xfrm>
            <a:off x="4565000" y="1597750"/>
            <a:ext cx="3859200" cy="75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SNEAK PEEK</a:t>
            </a:r>
            <a:endParaRPr/>
          </a:p>
        </p:txBody>
      </p:sp>
      <p:sp>
        <p:nvSpPr>
          <p:cNvPr id="1145" name="Google Shape;1145;p55"/>
          <p:cNvSpPr txBox="1"/>
          <p:nvPr>
            <p:ph idx="1" type="subTitle"/>
          </p:nvPr>
        </p:nvSpPr>
        <p:spPr>
          <a:xfrm>
            <a:off x="4565000" y="2610375"/>
            <a:ext cx="3859200" cy="93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pic>
        <p:nvPicPr>
          <p:cNvPr id="1146" name="Google Shape;1146;p55"/>
          <p:cNvPicPr preferRelativeResize="0"/>
          <p:nvPr/>
        </p:nvPicPr>
        <p:blipFill rotWithShape="1">
          <a:blip r:embed="rId3">
            <a:alphaModFix/>
          </a:blip>
          <a:srcRect b="0" l="0" r="0" t="0"/>
          <a:stretch/>
        </p:blipFill>
        <p:spPr>
          <a:xfrm>
            <a:off x="967447" y="1567210"/>
            <a:ext cx="3143179" cy="1768065"/>
          </a:xfrm>
          <a:prstGeom prst="rect">
            <a:avLst/>
          </a:prstGeom>
          <a:noFill/>
          <a:ln>
            <a:noFill/>
          </a:ln>
        </p:spPr>
      </p:pic>
      <p:sp>
        <p:nvSpPr>
          <p:cNvPr id="1147" name="Google Shape;1147;p55"/>
          <p:cNvSpPr/>
          <p:nvPr/>
        </p:nvSpPr>
        <p:spPr>
          <a:xfrm rot="10800000">
            <a:off x="4564999" y="3335269"/>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cxnSp>
        <p:nvCxnSpPr>
          <p:cNvPr id="1152" name="Google Shape;1152;p56"/>
          <p:cNvCxnSpPr/>
          <p:nvPr/>
        </p:nvCxnSpPr>
        <p:spPr>
          <a:xfrm>
            <a:off x="-75" y="2970400"/>
            <a:ext cx="9144000" cy="0"/>
          </a:xfrm>
          <a:prstGeom prst="straightConnector1">
            <a:avLst/>
          </a:prstGeom>
          <a:noFill/>
          <a:ln cap="flat" cmpd="sng" w="9525">
            <a:solidFill>
              <a:schemeClr val="accent2"/>
            </a:solidFill>
            <a:prstDash val="solid"/>
            <a:round/>
            <a:headEnd len="med" w="med" type="none"/>
            <a:tailEnd len="med" w="med" type="none"/>
          </a:ln>
        </p:spPr>
      </p:cxnSp>
      <p:sp>
        <p:nvSpPr>
          <p:cNvPr id="1153" name="Google Shape;1153;p56"/>
          <p:cNvSpPr/>
          <p:nvPr/>
        </p:nvSpPr>
        <p:spPr>
          <a:xfrm>
            <a:off x="759535" y="2640100"/>
            <a:ext cx="660600" cy="6606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6"/>
          <p:cNvSpPr/>
          <p:nvPr/>
        </p:nvSpPr>
        <p:spPr>
          <a:xfrm>
            <a:off x="1508216" y="2640100"/>
            <a:ext cx="660600" cy="6606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6"/>
          <p:cNvSpPr/>
          <p:nvPr/>
        </p:nvSpPr>
        <p:spPr>
          <a:xfrm>
            <a:off x="2256898" y="2640100"/>
            <a:ext cx="660600" cy="6606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6"/>
          <p:cNvSpPr txBox="1"/>
          <p:nvPr>
            <p:ph type="ctrTitle"/>
          </p:nvPr>
        </p:nvSpPr>
        <p:spPr>
          <a:xfrm>
            <a:off x="717751" y="496116"/>
            <a:ext cx="3977100" cy="9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1157" name="Google Shape;1157;p56"/>
          <p:cNvSpPr txBox="1"/>
          <p:nvPr>
            <p:ph idx="1" type="subTitle"/>
          </p:nvPr>
        </p:nvSpPr>
        <p:spPr>
          <a:xfrm>
            <a:off x="713225" y="1453004"/>
            <a:ext cx="3986100" cy="11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have any questions?</a:t>
            </a:r>
            <a:endParaRPr/>
          </a:p>
          <a:p>
            <a:pPr indent="0" lvl="0" marL="0" rtl="0" algn="l">
              <a:spcBef>
                <a:spcPts val="0"/>
              </a:spcBef>
              <a:spcAft>
                <a:spcPts val="0"/>
              </a:spcAft>
              <a:buNone/>
            </a:pPr>
            <a:r>
              <a:rPr lang="en"/>
              <a:t>youremail@freepik.com </a:t>
            </a:r>
            <a:endParaRPr/>
          </a:p>
          <a:p>
            <a:pPr indent="0" lvl="0" marL="0" rtl="0" algn="l">
              <a:spcBef>
                <a:spcPts val="0"/>
              </a:spcBef>
              <a:spcAft>
                <a:spcPts val="0"/>
              </a:spcAft>
              <a:buNone/>
            </a:pPr>
            <a:r>
              <a:rPr lang="en"/>
              <a:t>+91  620 421 838 </a:t>
            </a:r>
            <a:endParaRPr/>
          </a:p>
          <a:p>
            <a:pPr indent="0" lvl="0" marL="0" rtl="0" algn="l">
              <a:spcBef>
                <a:spcPts val="0"/>
              </a:spcBef>
              <a:spcAft>
                <a:spcPts val="0"/>
              </a:spcAft>
              <a:buNone/>
            </a:pPr>
            <a:r>
              <a:rPr lang="en"/>
              <a:t>yourcompany.com</a:t>
            </a:r>
            <a:endParaRPr/>
          </a:p>
        </p:txBody>
      </p:sp>
      <p:sp>
        <p:nvSpPr>
          <p:cNvPr id="1158" name="Google Shape;1158;p56"/>
          <p:cNvSpPr txBox="1"/>
          <p:nvPr/>
        </p:nvSpPr>
        <p:spPr>
          <a:xfrm>
            <a:off x="713225" y="3880925"/>
            <a:ext cx="2805000" cy="3381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2"/>
                </a:solidFill>
                <a:latin typeface="Livvic"/>
                <a:ea typeface="Livvic"/>
                <a:cs typeface="Livvic"/>
                <a:sym typeface="Livvic"/>
              </a:rPr>
              <a:t>Please keep this slide for attribution</a:t>
            </a:r>
            <a:endParaRPr sz="1200">
              <a:solidFill>
                <a:schemeClr val="dk2"/>
              </a:solidFill>
              <a:latin typeface="Livvic"/>
              <a:ea typeface="Livvic"/>
              <a:cs typeface="Livvic"/>
              <a:sym typeface="Livvic"/>
            </a:endParaRPr>
          </a:p>
        </p:txBody>
      </p:sp>
      <p:grpSp>
        <p:nvGrpSpPr>
          <p:cNvPr id="1159" name="Google Shape;1159;p56"/>
          <p:cNvGrpSpPr/>
          <p:nvPr/>
        </p:nvGrpSpPr>
        <p:grpSpPr>
          <a:xfrm>
            <a:off x="981773" y="2851586"/>
            <a:ext cx="249528" cy="249554"/>
            <a:chOff x="266768" y="1721375"/>
            <a:chExt cx="397907" cy="397887"/>
          </a:xfrm>
        </p:grpSpPr>
        <p:sp>
          <p:nvSpPr>
            <p:cNvPr id="1160" name="Google Shape;1160;p5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 name="Google Shape;1162;p56"/>
          <p:cNvGrpSpPr/>
          <p:nvPr/>
        </p:nvGrpSpPr>
        <p:grpSpPr>
          <a:xfrm>
            <a:off x="2466231" y="2851586"/>
            <a:ext cx="249515" cy="249554"/>
            <a:chOff x="1379798" y="1723250"/>
            <a:chExt cx="397887" cy="397887"/>
          </a:xfrm>
        </p:grpSpPr>
        <p:sp>
          <p:nvSpPr>
            <p:cNvPr id="1163" name="Google Shape;1163;p5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 name="Google Shape;1167;p56"/>
          <p:cNvGrpSpPr/>
          <p:nvPr/>
        </p:nvGrpSpPr>
        <p:grpSpPr>
          <a:xfrm>
            <a:off x="1724010" y="2851586"/>
            <a:ext cx="249502" cy="249554"/>
            <a:chOff x="864491" y="1723250"/>
            <a:chExt cx="397866" cy="397887"/>
          </a:xfrm>
        </p:grpSpPr>
        <p:sp>
          <p:nvSpPr>
            <p:cNvPr id="1168" name="Google Shape;1168;p5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71" name="Google Shape;1171;p56"/>
          <p:cNvPicPr preferRelativeResize="0"/>
          <p:nvPr>
            <p:ph idx="2" type="pic"/>
          </p:nvPr>
        </p:nvPicPr>
        <p:blipFill rotWithShape="1">
          <a:blip r:embed="rId3">
            <a:alphaModFix/>
          </a:blip>
          <a:srcRect b="23543" l="16720" r="21051" t="23538"/>
          <a:stretch/>
        </p:blipFill>
        <p:spPr>
          <a:xfrm>
            <a:off x="5619000" y="797125"/>
            <a:ext cx="2805000" cy="3579000"/>
          </a:xfrm>
          <a:prstGeom prst="flowChartConnector">
            <a:avLst/>
          </a:prstGeom>
        </p:spPr>
      </p:pic>
      <p:sp>
        <p:nvSpPr>
          <p:cNvPr id="1172" name="Google Shape;1172;p56"/>
          <p:cNvSpPr/>
          <p:nvPr/>
        </p:nvSpPr>
        <p:spPr>
          <a:xfrm>
            <a:off x="3846650" y="1919550"/>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57"/>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178" name="Google Shape;1178;p57"/>
          <p:cNvSpPr txBox="1"/>
          <p:nvPr>
            <p:ph idx="4294967295" type="body"/>
          </p:nvPr>
        </p:nvSpPr>
        <p:spPr>
          <a:xfrm>
            <a:off x="720000" y="1215750"/>
            <a:ext cx="7704000" cy="329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Here’s an assortment of alternative resources whose style fits that of this template:</a:t>
            </a:r>
            <a:endParaRPr/>
          </a:p>
          <a:p>
            <a:pPr indent="0" lvl="0" marL="0" rtl="0" algn="l">
              <a:spcBef>
                <a:spcPts val="1600"/>
              </a:spcBef>
              <a:spcAft>
                <a:spcPts val="0"/>
              </a:spcAft>
              <a:buClr>
                <a:schemeClr val="dk1"/>
              </a:buClr>
              <a:buSzPts val="1100"/>
              <a:buFont typeface="Arial"/>
              <a:buNone/>
            </a:pPr>
            <a:r>
              <a:rPr lang="en" sz="2000">
                <a:latin typeface="Taviraj"/>
                <a:ea typeface="Taviraj"/>
                <a:cs typeface="Taviraj"/>
                <a:sym typeface="Taviraj"/>
              </a:rPr>
              <a:t>PHOTO</a:t>
            </a:r>
            <a:r>
              <a:rPr lang="en" sz="2000">
                <a:latin typeface="Taviraj"/>
                <a:ea typeface="Taviraj"/>
                <a:cs typeface="Taviraj"/>
                <a:sym typeface="Taviraj"/>
              </a:rPr>
              <a:t>S</a:t>
            </a:r>
            <a:endParaRPr sz="2000">
              <a:latin typeface="Taviraj"/>
              <a:ea typeface="Taviraj"/>
              <a:cs typeface="Taviraj"/>
              <a:sym typeface="Taviraj"/>
            </a:endParaRPr>
          </a:p>
          <a:p>
            <a:pPr indent="-317500" lvl="0" marL="457200" rtl="0" algn="l">
              <a:spcBef>
                <a:spcPts val="0"/>
              </a:spcBef>
              <a:spcAft>
                <a:spcPts val="0"/>
              </a:spcAft>
              <a:buSzPts val="1400"/>
              <a:buFont typeface="Open Sans"/>
              <a:buChar char="●"/>
            </a:pPr>
            <a:r>
              <a:rPr lang="en">
                <a:uFill>
                  <a:noFill/>
                </a:uFill>
                <a:hlinkClick r:id="rId3"/>
              </a:rPr>
              <a:t>Beautiful woman wearing minimalist shirt I </a:t>
            </a:r>
            <a:endParaRPr/>
          </a:p>
          <a:p>
            <a:pPr indent="-317500" lvl="0" marL="457200" rtl="0" algn="l">
              <a:spcBef>
                <a:spcPts val="0"/>
              </a:spcBef>
              <a:spcAft>
                <a:spcPts val="0"/>
              </a:spcAft>
              <a:buSzPts val="1400"/>
              <a:buChar char="●"/>
            </a:pPr>
            <a:r>
              <a:rPr lang="en">
                <a:uFill>
                  <a:noFill/>
                </a:uFill>
                <a:hlinkClick r:id="rId4"/>
              </a:rPr>
              <a:t>Beautiful woman wearing minimalist shirt II</a:t>
            </a:r>
            <a:endParaRPr/>
          </a:p>
          <a:p>
            <a:pPr indent="-317500" lvl="0" marL="457200" rtl="0" algn="l">
              <a:spcBef>
                <a:spcPts val="0"/>
              </a:spcBef>
              <a:spcAft>
                <a:spcPts val="0"/>
              </a:spcAft>
              <a:buSzPts val="1400"/>
              <a:buChar char="●"/>
            </a:pPr>
            <a:r>
              <a:rPr lang="en">
                <a:uFill>
                  <a:noFill/>
                </a:uFill>
                <a:hlinkClick r:id="rId5"/>
              </a:rPr>
              <a:t>Beautiful woman wearing minimalist shirt III</a:t>
            </a:r>
            <a:endParaRPr/>
          </a:p>
          <a:p>
            <a:pPr indent="-317500" lvl="0" marL="457200" rtl="0" algn="l">
              <a:spcBef>
                <a:spcPts val="0"/>
              </a:spcBef>
              <a:spcAft>
                <a:spcPts val="0"/>
              </a:spcAft>
              <a:buSzPts val="1400"/>
              <a:buChar char="●"/>
            </a:pPr>
            <a:r>
              <a:rPr lang="en">
                <a:uFill>
                  <a:noFill/>
                </a:uFill>
                <a:hlinkClick r:id="rId6"/>
              </a:rPr>
              <a:t>Beautiful woman wearing minimalist shirt IV</a:t>
            </a:r>
            <a:endParaRPr/>
          </a:p>
          <a:p>
            <a:pPr indent="-317500" lvl="0" marL="457200" rtl="0" algn="l">
              <a:spcBef>
                <a:spcPts val="0"/>
              </a:spcBef>
              <a:spcAft>
                <a:spcPts val="0"/>
              </a:spcAft>
              <a:buSzPts val="1400"/>
              <a:buChar char="●"/>
            </a:pPr>
            <a:r>
              <a:rPr lang="en">
                <a:uFill>
                  <a:noFill/>
                </a:uFill>
                <a:hlinkClick r:id="rId7"/>
              </a:rPr>
              <a:t>Beautiful woman wearing minimalist shirt V</a:t>
            </a:r>
            <a:endParaRPr/>
          </a:p>
          <a:p>
            <a:pPr indent="-317500" lvl="0" marL="457200" rtl="0" algn="l">
              <a:spcBef>
                <a:spcPts val="0"/>
              </a:spcBef>
              <a:spcAft>
                <a:spcPts val="0"/>
              </a:spcAft>
              <a:buSzPts val="1400"/>
              <a:buChar char="●"/>
            </a:pPr>
            <a:r>
              <a:rPr lang="en">
                <a:uFill>
                  <a:noFill/>
                </a:uFill>
                <a:hlinkClick r:id="rId8"/>
              </a:rPr>
              <a:t>Beautiful woman wearing minimalist shirt VI</a:t>
            </a:r>
            <a:endParaRPr/>
          </a:p>
          <a:p>
            <a:pPr indent="-317500" lvl="0" marL="457200" rtl="0" algn="l">
              <a:spcBef>
                <a:spcPts val="0"/>
              </a:spcBef>
              <a:spcAft>
                <a:spcPts val="0"/>
              </a:spcAft>
              <a:buSzPts val="1400"/>
              <a:buChar char="●"/>
            </a:pPr>
            <a:r>
              <a:rPr lang="en">
                <a:uFill>
                  <a:noFill/>
                </a:uFill>
                <a:hlinkClick r:id="rId9"/>
              </a:rPr>
              <a:t>Beautiful woman wearing minimalist shirt VII</a:t>
            </a:r>
            <a:endParaRPr/>
          </a:p>
        </p:txBody>
      </p:sp>
      <p:grpSp>
        <p:nvGrpSpPr>
          <p:cNvPr id="1179" name="Google Shape;1179;p57"/>
          <p:cNvGrpSpPr/>
          <p:nvPr/>
        </p:nvGrpSpPr>
        <p:grpSpPr>
          <a:xfrm>
            <a:off x="6762382" y="2850593"/>
            <a:ext cx="1661624" cy="1662902"/>
            <a:chOff x="2529800" y="238125"/>
            <a:chExt cx="2112950" cy="2114575"/>
          </a:xfrm>
        </p:grpSpPr>
        <p:sp>
          <p:nvSpPr>
            <p:cNvPr id="1180" name="Google Shape;1180;p57"/>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7"/>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7"/>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7"/>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7"/>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7"/>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7"/>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7"/>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7"/>
            <p:cNvSpPr/>
            <p:nvPr/>
          </p:nvSpPr>
          <p:spPr>
            <a:xfrm>
              <a:off x="3520025" y="238125"/>
              <a:ext cx="132475" cy="2114575"/>
            </a:xfrm>
            <a:custGeom>
              <a:rect b="b" l="l" r="r" t="t"/>
              <a:pathLst>
                <a:path extrusionOk="0" h="84583" w="5299">
                  <a:moveTo>
                    <a:pt x="0" y="0"/>
                  </a:moveTo>
                  <a:lnTo>
                    <a:pt x="0" y="84582"/>
                  </a:lnTo>
                  <a:lnTo>
                    <a:pt x="5299" y="84582"/>
                  </a:lnTo>
                  <a:lnTo>
                    <a:pt x="5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7"/>
            <p:cNvSpPr/>
            <p:nvPr/>
          </p:nvSpPr>
          <p:spPr>
            <a:xfrm>
              <a:off x="2529800" y="1229975"/>
              <a:ext cx="2112950" cy="130875"/>
            </a:xfrm>
            <a:custGeom>
              <a:rect b="b" l="l" r="r" t="t"/>
              <a:pathLst>
                <a:path extrusionOk="0" h="5235" w="84518">
                  <a:moveTo>
                    <a:pt x="0" y="0"/>
                  </a:moveTo>
                  <a:lnTo>
                    <a:pt x="0" y="5234"/>
                  </a:lnTo>
                  <a:lnTo>
                    <a:pt x="84517" y="5234"/>
                  </a:lnTo>
                  <a:lnTo>
                    <a:pt x="845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7"/>
            <p:cNvSpPr/>
            <p:nvPr/>
          </p:nvSpPr>
          <p:spPr>
            <a:xfrm>
              <a:off x="2791475" y="501425"/>
              <a:ext cx="1587975" cy="1587975"/>
            </a:xfrm>
            <a:custGeom>
              <a:rect b="b" l="l" r="r" t="t"/>
              <a:pathLst>
                <a:path extrusionOk="0" h="63519" w="63519">
                  <a:moveTo>
                    <a:pt x="59835" y="0"/>
                  </a:moveTo>
                  <a:lnTo>
                    <a:pt x="1" y="59770"/>
                  </a:lnTo>
                  <a:lnTo>
                    <a:pt x="3748" y="63518"/>
                  </a:lnTo>
                  <a:lnTo>
                    <a:pt x="63518" y="3748"/>
                  </a:lnTo>
                  <a:lnTo>
                    <a:pt x="59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7"/>
            <p:cNvSpPr/>
            <p:nvPr/>
          </p:nvSpPr>
          <p:spPr>
            <a:xfrm>
              <a:off x="2791475" y="501425"/>
              <a:ext cx="1587975" cy="1587975"/>
            </a:xfrm>
            <a:custGeom>
              <a:rect b="b" l="l" r="r" t="t"/>
              <a:pathLst>
                <a:path extrusionOk="0" h="63519" w="63519">
                  <a:moveTo>
                    <a:pt x="3748" y="0"/>
                  </a:moveTo>
                  <a:lnTo>
                    <a:pt x="1" y="3748"/>
                  </a:lnTo>
                  <a:lnTo>
                    <a:pt x="59835" y="63518"/>
                  </a:lnTo>
                  <a:lnTo>
                    <a:pt x="63518" y="59770"/>
                  </a:lnTo>
                  <a:lnTo>
                    <a:pt x="3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7"/>
            <p:cNvSpPr/>
            <p:nvPr/>
          </p:nvSpPr>
          <p:spPr>
            <a:xfrm>
              <a:off x="2592800" y="808350"/>
              <a:ext cx="1986950" cy="974100"/>
            </a:xfrm>
            <a:custGeom>
              <a:rect b="b" l="l" r="r" t="t"/>
              <a:pathLst>
                <a:path extrusionOk="0" h="38964" w="79478">
                  <a:moveTo>
                    <a:pt x="2132" y="0"/>
                  </a:moveTo>
                  <a:lnTo>
                    <a:pt x="0" y="4782"/>
                  </a:lnTo>
                  <a:lnTo>
                    <a:pt x="77345" y="38964"/>
                  </a:lnTo>
                  <a:lnTo>
                    <a:pt x="79477" y="34182"/>
                  </a:lnTo>
                  <a:lnTo>
                    <a:pt x="21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7"/>
            <p:cNvSpPr/>
            <p:nvPr/>
          </p:nvSpPr>
          <p:spPr>
            <a:xfrm>
              <a:off x="3098400" y="302725"/>
              <a:ext cx="975725" cy="1985350"/>
            </a:xfrm>
            <a:custGeom>
              <a:rect b="b" l="l" r="r" t="t"/>
              <a:pathLst>
                <a:path extrusionOk="0" h="79414" w="39029">
                  <a:moveTo>
                    <a:pt x="34183" y="1"/>
                  </a:moveTo>
                  <a:lnTo>
                    <a:pt x="1" y="77281"/>
                  </a:lnTo>
                  <a:lnTo>
                    <a:pt x="4847" y="79414"/>
                  </a:lnTo>
                  <a:lnTo>
                    <a:pt x="39029" y="2133"/>
                  </a:lnTo>
                  <a:lnTo>
                    <a:pt x="341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7"/>
            <p:cNvSpPr/>
            <p:nvPr/>
          </p:nvSpPr>
          <p:spPr>
            <a:xfrm>
              <a:off x="2581475" y="839050"/>
              <a:ext cx="2009575" cy="914325"/>
            </a:xfrm>
            <a:custGeom>
              <a:rect b="b" l="l" r="r" t="t"/>
              <a:pathLst>
                <a:path extrusionOk="0" h="36573" w="80383">
                  <a:moveTo>
                    <a:pt x="78380" y="0"/>
                  </a:moveTo>
                  <a:lnTo>
                    <a:pt x="1" y="31662"/>
                  </a:lnTo>
                  <a:lnTo>
                    <a:pt x="2004" y="36573"/>
                  </a:lnTo>
                  <a:lnTo>
                    <a:pt x="80383" y="4846"/>
                  </a:lnTo>
                  <a:lnTo>
                    <a:pt x="783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7"/>
            <p:cNvSpPr/>
            <p:nvPr/>
          </p:nvSpPr>
          <p:spPr>
            <a:xfrm>
              <a:off x="3129100" y="291425"/>
              <a:ext cx="914325" cy="2007975"/>
            </a:xfrm>
            <a:custGeom>
              <a:rect b="b" l="l" r="r" t="t"/>
              <a:pathLst>
                <a:path extrusionOk="0" h="80319" w="36573">
                  <a:moveTo>
                    <a:pt x="4847" y="0"/>
                  </a:moveTo>
                  <a:lnTo>
                    <a:pt x="0" y="1939"/>
                  </a:lnTo>
                  <a:lnTo>
                    <a:pt x="31662" y="80318"/>
                  </a:lnTo>
                  <a:lnTo>
                    <a:pt x="36573" y="78380"/>
                  </a:lnTo>
                  <a:lnTo>
                    <a:pt x="48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58"/>
          <p:cNvSpPr txBox="1"/>
          <p:nvPr>
            <p:ph idx="1" type="body"/>
          </p:nvPr>
        </p:nvSpPr>
        <p:spPr>
          <a:xfrm>
            <a:off x="720000" y="1215750"/>
            <a:ext cx="7704000" cy="329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Did you like the resources on this template? Get them for free at our other websites: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2000">
                <a:latin typeface="Taviraj"/>
                <a:ea typeface="Taviraj"/>
                <a:cs typeface="Taviraj"/>
                <a:sym typeface="Taviraj"/>
              </a:rPr>
              <a:t>VECTORS</a:t>
            </a:r>
            <a:endParaRPr sz="2000">
              <a:latin typeface="Taviraj"/>
              <a:ea typeface="Taviraj"/>
              <a:cs typeface="Taviraj"/>
              <a:sym typeface="Taviraj"/>
            </a:endParaRPr>
          </a:p>
          <a:p>
            <a:pPr indent="-317500" lvl="0" marL="457200" rtl="0" algn="l">
              <a:spcBef>
                <a:spcPts val="0"/>
              </a:spcBef>
              <a:spcAft>
                <a:spcPts val="0"/>
              </a:spcAft>
              <a:buSzPts val="1400"/>
              <a:buFont typeface="Open Sans"/>
              <a:buChar char="●"/>
            </a:pPr>
            <a:r>
              <a:rPr lang="en">
                <a:uFill>
                  <a:noFill/>
                </a:uFill>
                <a:hlinkClick r:id="rId3"/>
              </a:rPr>
              <a:t>Women's fashion week instagram posts collection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2000">
                <a:latin typeface="Taviraj"/>
                <a:ea typeface="Taviraj"/>
                <a:cs typeface="Taviraj"/>
                <a:sym typeface="Taviraj"/>
              </a:rPr>
              <a:t>PHOTOS</a:t>
            </a:r>
            <a:endParaRPr sz="2000">
              <a:latin typeface="Taviraj"/>
              <a:ea typeface="Taviraj"/>
              <a:cs typeface="Taviraj"/>
              <a:sym typeface="Taviraj"/>
            </a:endParaRPr>
          </a:p>
          <a:p>
            <a:pPr indent="-317500" lvl="0" marL="457200" rtl="0" algn="l">
              <a:spcBef>
                <a:spcPts val="0"/>
              </a:spcBef>
              <a:spcAft>
                <a:spcPts val="0"/>
              </a:spcAft>
              <a:buSzPts val="1400"/>
              <a:buFont typeface="Open Sans"/>
              <a:buChar char="●"/>
            </a:pPr>
            <a:r>
              <a:rPr lang="en">
                <a:uFill>
                  <a:noFill/>
                </a:uFill>
                <a:hlinkClick r:id="rId4"/>
              </a:rPr>
              <a:t>Beautiful woman wearing minimalist shirt I</a:t>
            </a:r>
            <a:r>
              <a:rPr lang="en"/>
              <a:t> </a:t>
            </a:r>
            <a:endParaRPr/>
          </a:p>
          <a:p>
            <a:pPr indent="-317500" lvl="0" marL="457200" rtl="0" algn="l">
              <a:spcBef>
                <a:spcPts val="0"/>
              </a:spcBef>
              <a:spcAft>
                <a:spcPts val="0"/>
              </a:spcAft>
              <a:buSzPts val="1400"/>
              <a:buFont typeface="Open Sans"/>
              <a:buChar char="●"/>
            </a:pPr>
            <a:r>
              <a:rPr lang="en">
                <a:uFill>
                  <a:noFill/>
                </a:uFill>
                <a:hlinkClick r:id="rId5"/>
              </a:rPr>
              <a:t>Beautiful woman wearing minimalist shirt II</a:t>
            </a:r>
            <a:endParaRPr/>
          </a:p>
          <a:p>
            <a:pPr indent="-317500" lvl="0" marL="457200" rtl="0" algn="l">
              <a:spcBef>
                <a:spcPts val="0"/>
              </a:spcBef>
              <a:spcAft>
                <a:spcPts val="0"/>
              </a:spcAft>
              <a:buSzPts val="1400"/>
              <a:buFont typeface="Open Sans"/>
              <a:buChar char="●"/>
            </a:pPr>
            <a:r>
              <a:rPr lang="en">
                <a:uFill>
                  <a:noFill/>
                </a:uFill>
                <a:hlinkClick r:id="rId6"/>
              </a:rPr>
              <a:t>Beautiful woman wearing minimalist shirt III</a:t>
            </a:r>
            <a:r>
              <a:rPr lang="en"/>
              <a:t> </a:t>
            </a:r>
            <a:endParaRPr/>
          </a:p>
          <a:p>
            <a:pPr indent="-317500" lvl="0" marL="457200" rtl="0" algn="l">
              <a:spcBef>
                <a:spcPts val="0"/>
              </a:spcBef>
              <a:spcAft>
                <a:spcPts val="0"/>
              </a:spcAft>
              <a:buSzPts val="1400"/>
              <a:buFont typeface="Open Sans"/>
              <a:buChar char="●"/>
            </a:pPr>
            <a:r>
              <a:rPr lang="en">
                <a:uFill>
                  <a:noFill/>
                </a:uFill>
                <a:hlinkClick r:id="rId7"/>
              </a:rPr>
              <a:t>Beautiful woman wearing minimalist shirt IV</a:t>
            </a:r>
            <a:r>
              <a:rPr lang="en"/>
              <a:t> </a:t>
            </a:r>
            <a:endParaRPr/>
          </a:p>
          <a:p>
            <a:pPr indent="-317500" lvl="0" marL="457200" rtl="0" algn="l">
              <a:spcBef>
                <a:spcPts val="0"/>
              </a:spcBef>
              <a:spcAft>
                <a:spcPts val="0"/>
              </a:spcAft>
              <a:buSzPts val="1400"/>
              <a:buFont typeface="Open Sans"/>
              <a:buChar char="●"/>
            </a:pPr>
            <a:r>
              <a:rPr lang="en">
                <a:uFill>
                  <a:noFill/>
                </a:uFill>
                <a:hlinkClick r:id="rId8"/>
              </a:rPr>
              <a:t>Beautiful woman wearing minimalist shirt V</a:t>
            </a:r>
            <a:r>
              <a:rPr lang="en"/>
              <a:t> </a:t>
            </a:r>
            <a:endParaRPr/>
          </a:p>
          <a:p>
            <a:pPr indent="-317500" lvl="0" marL="457200" rtl="0" algn="l">
              <a:spcBef>
                <a:spcPts val="0"/>
              </a:spcBef>
              <a:spcAft>
                <a:spcPts val="0"/>
              </a:spcAft>
              <a:buSzPts val="1400"/>
              <a:buFont typeface="Open Sans"/>
              <a:buChar char="●"/>
            </a:pPr>
            <a:r>
              <a:rPr lang="en">
                <a:uFill>
                  <a:noFill/>
                </a:uFill>
                <a:hlinkClick r:id="rId9"/>
              </a:rPr>
              <a:t>Beautiful woman wearing minimalist shirt VI</a:t>
            </a:r>
            <a:r>
              <a:rPr lang="en"/>
              <a:t> </a:t>
            </a:r>
            <a:endParaRPr/>
          </a:p>
          <a:p>
            <a:pPr indent="-317500" lvl="0" marL="457200" rtl="0" algn="l">
              <a:spcBef>
                <a:spcPts val="0"/>
              </a:spcBef>
              <a:spcAft>
                <a:spcPts val="0"/>
              </a:spcAft>
              <a:buSzPts val="1400"/>
              <a:buFont typeface="Open Sans"/>
              <a:buChar char="●"/>
            </a:pPr>
            <a:r>
              <a:rPr lang="en">
                <a:uFill>
                  <a:noFill/>
                </a:uFill>
                <a:hlinkClick r:id="rId10"/>
              </a:rPr>
              <a:t>Beautiful woman wearing minimalist shirt VII</a:t>
            </a:r>
            <a:endParaRPr/>
          </a:p>
          <a:p>
            <a:pPr indent="-317500" lvl="0" marL="457200" rtl="0" algn="l">
              <a:spcBef>
                <a:spcPts val="0"/>
              </a:spcBef>
              <a:spcAft>
                <a:spcPts val="0"/>
              </a:spcAft>
              <a:buSzPts val="1400"/>
              <a:buChar char="●"/>
            </a:pPr>
            <a:r>
              <a:rPr lang="en">
                <a:uFill>
                  <a:noFill/>
                </a:uFill>
                <a:hlinkClick r:id="rId11"/>
              </a:rPr>
              <a:t>Beautiful woman wearing minimalist shirt VIII</a:t>
            </a:r>
            <a:r>
              <a:rPr lang="en"/>
              <a:t> </a:t>
            </a:r>
            <a:endParaRPr/>
          </a:p>
        </p:txBody>
      </p:sp>
      <p:sp>
        <p:nvSpPr>
          <p:cNvPr id="1201" name="Google Shape;1201;p58"/>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32"/>
          <p:cNvSpPr/>
          <p:nvPr/>
        </p:nvSpPr>
        <p:spPr>
          <a:xfrm>
            <a:off x="698625" y="1362200"/>
            <a:ext cx="1419000" cy="1419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2"/>
          <p:cNvSpPr/>
          <p:nvPr/>
        </p:nvSpPr>
        <p:spPr>
          <a:xfrm>
            <a:off x="698625" y="2917900"/>
            <a:ext cx="1419000" cy="1419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p:nvPr/>
        </p:nvSpPr>
        <p:spPr>
          <a:xfrm>
            <a:off x="4548800" y="1362200"/>
            <a:ext cx="1419000" cy="1419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4548800" y="2917900"/>
            <a:ext cx="1419000" cy="14190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txBox="1"/>
          <p:nvPr>
            <p:ph idx="9" type="subTitle"/>
          </p:nvPr>
        </p:nvSpPr>
        <p:spPr>
          <a:xfrm>
            <a:off x="2008150" y="1673900"/>
            <a:ext cx="2390700" cy="36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EXPERIENCE</a:t>
            </a:r>
            <a:endParaRPr/>
          </a:p>
        </p:txBody>
      </p:sp>
      <p:sp>
        <p:nvSpPr>
          <p:cNvPr id="572" name="Google Shape;572;p32"/>
          <p:cNvSpPr txBox="1"/>
          <p:nvPr>
            <p:ph idx="13" type="subTitle"/>
          </p:nvPr>
        </p:nvSpPr>
        <p:spPr>
          <a:xfrm>
            <a:off x="5869275" y="1673900"/>
            <a:ext cx="2390700" cy="36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EDUCATION</a:t>
            </a:r>
            <a:endParaRPr/>
          </a:p>
        </p:txBody>
      </p:sp>
      <p:sp>
        <p:nvSpPr>
          <p:cNvPr id="573" name="Google Shape;573;p32"/>
          <p:cNvSpPr txBox="1"/>
          <p:nvPr>
            <p:ph idx="14" type="subTitle"/>
          </p:nvPr>
        </p:nvSpPr>
        <p:spPr>
          <a:xfrm>
            <a:off x="2008150" y="3229600"/>
            <a:ext cx="2390700" cy="36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SKILLS</a:t>
            </a:r>
            <a:endParaRPr/>
          </a:p>
        </p:txBody>
      </p:sp>
      <p:sp>
        <p:nvSpPr>
          <p:cNvPr id="574" name="Google Shape;574;p32"/>
          <p:cNvSpPr txBox="1"/>
          <p:nvPr>
            <p:ph idx="15" type="subTitle"/>
          </p:nvPr>
        </p:nvSpPr>
        <p:spPr>
          <a:xfrm>
            <a:off x="5869275" y="3229600"/>
            <a:ext cx="2390700" cy="36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INTERESTS</a:t>
            </a:r>
            <a:endParaRPr/>
          </a:p>
        </p:txBody>
      </p:sp>
      <p:sp>
        <p:nvSpPr>
          <p:cNvPr id="575" name="Google Shape;575;p32"/>
          <p:cNvSpPr txBox="1"/>
          <p:nvPr>
            <p:ph idx="5" type="title"/>
          </p:nvPr>
        </p:nvSpPr>
        <p:spPr>
          <a:xfrm>
            <a:off x="884025" y="3229600"/>
            <a:ext cx="1048200" cy="79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76" name="Google Shape;576;p32"/>
          <p:cNvSpPr txBox="1"/>
          <p:nvPr>
            <p:ph type="title"/>
          </p:nvPr>
        </p:nvSpPr>
        <p:spPr>
          <a:xfrm>
            <a:off x="884025" y="1673900"/>
            <a:ext cx="1048200" cy="79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77" name="Google Shape;577;p32"/>
          <p:cNvSpPr txBox="1"/>
          <p:nvPr>
            <p:ph idx="6" type="title"/>
          </p:nvPr>
        </p:nvSpPr>
        <p:spPr>
          <a:xfrm>
            <a:off x="4734200" y="1673900"/>
            <a:ext cx="1048200" cy="79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78" name="Google Shape;578;p32"/>
          <p:cNvSpPr txBox="1"/>
          <p:nvPr>
            <p:ph idx="7" type="title"/>
          </p:nvPr>
        </p:nvSpPr>
        <p:spPr>
          <a:xfrm>
            <a:off x="4734200" y="3229600"/>
            <a:ext cx="1048200" cy="79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79" name="Google Shape;579;p32"/>
          <p:cNvSpPr txBox="1"/>
          <p:nvPr>
            <p:ph idx="8"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580" name="Google Shape;580;p32"/>
          <p:cNvSpPr txBox="1"/>
          <p:nvPr>
            <p:ph idx="1" type="subTitle"/>
          </p:nvPr>
        </p:nvSpPr>
        <p:spPr>
          <a:xfrm>
            <a:off x="2008150" y="1943444"/>
            <a:ext cx="2390700" cy="5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581" name="Google Shape;581;p32"/>
          <p:cNvSpPr txBox="1"/>
          <p:nvPr>
            <p:ph idx="2" type="subTitle"/>
          </p:nvPr>
        </p:nvSpPr>
        <p:spPr>
          <a:xfrm>
            <a:off x="5869277" y="1943444"/>
            <a:ext cx="2390700" cy="5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582" name="Google Shape;582;p32"/>
          <p:cNvSpPr txBox="1"/>
          <p:nvPr>
            <p:ph idx="3" type="subTitle"/>
          </p:nvPr>
        </p:nvSpPr>
        <p:spPr>
          <a:xfrm>
            <a:off x="2008150" y="3499151"/>
            <a:ext cx="2390700" cy="5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583" name="Google Shape;583;p32"/>
          <p:cNvSpPr txBox="1"/>
          <p:nvPr>
            <p:ph idx="4" type="subTitle"/>
          </p:nvPr>
        </p:nvSpPr>
        <p:spPr>
          <a:xfrm>
            <a:off x="5869277" y="3499151"/>
            <a:ext cx="2390700" cy="5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cxnSp>
        <p:nvCxnSpPr>
          <p:cNvPr id="584" name="Google Shape;584;p32"/>
          <p:cNvCxnSpPr/>
          <p:nvPr/>
        </p:nvCxnSpPr>
        <p:spPr>
          <a:xfrm>
            <a:off x="-75" y="2795625"/>
            <a:ext cx="9144000" cy="0"/>
          </a:xfrm>
          <a:prstGeom prst="straightConnector1">
            <a:avLst/>
          </a:prstGeom>
          <a:noFill/>
          <a:ln cap="flat" cmpd="sng" w="9525">
            <a:solidFill>
              <a:schemeClr val="accent2"/>
            </a:solidFill>
            <a:prstDash val="solid"/>
            <a:round/>
            <a:headEnd len="med" w="med" type="none"/>
            <a:tailEnd len="med" w="med" type="none"/>
          </a:ln>
        </p:spPr>
      </p:cxnSp>
      <p:sp>
        <p:nvSpPr>
          <p:cNvPr id="585" name="Google Shape;585;p32"/>
          <p:cNvSpPr/>
          <p:nvPr/>
        </p:nvSpPr>
        <p:spPr>
          <a:xfrm rot="10800000">
            <a:off x="252799" y="-253631"/>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05" name="Shape 1205"/>
        <p:cNvGrpSpPr/>
        <p:nvPr/>
      </p:nvGrpSpPr>
      <p:grpSpPr>
        <a:xfrm>
          <a:off x="0" y="0"/>
          <a:ext cx="0" cy="0"/>
          <a:chOff x="0" y="0"/>
          <a:chExt cx="0" cy="0"/>
        </a:xfrm>
      </p:grpSpPr>
      <p:sp>
        <p:nvSpPr>
          <p:cNvPr id="1206" name="Google Shape;1206;p59"/>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1207" name="Google Shape;1207;p5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208" name="Google Shape;1208;p59"/>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 </a:t>
            </a:r>
            <a:r>
              <a:rPr b="1" lang="en" sz="1000" u="sng">
                <a:solidFill>
                  <a:schemeClr val="hlink"/>
                </a:solidFill>
                <a:hlinkClick action="ppaction://hlinksldjump" r:id="rId6"/>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12" name="Shape 1212"/>
        <p:cNvGrpSpPr/>
        <p:nvPr/>
      </p:nvGrpSpPr>
      <p:grpSpPr>
        <a:xfrm>
          <a:off x="0" y="0"/>
          <a:ext cx="0" cy="0"/>
          <a:chOff x="0" y="0"/>
          <a:chExt cx="0" cy="0"/>
        </a:xfrm>
      </p:grpSpPr>
      <p:sp>
        <p:nvSpPr>
          <p:cNvPr id="1213" name="Google Shape;1213;p60"/>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ction="ppaction://hlinksldjump" r:id="rId4"/>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214" name="Google Shape;1214;p60"/>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1215" name="Google Shape;1215;p6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19" name="Shape 1219"/>
        <p:cNvGrpSpPr/>
        <p:nvPr/>
      </p:nvGrpSpPr>
      <p:grpSpPr>
        <a:xfrm>
          <a:off x="0" y="0"/>
          <a:ext cx="0" cy="0"/>
          <a:chOff x="0" y="0"/>
          <a:chExt cx="0" cy="0"/>
        </a:xfrm>
      </p:grpSpPr>
      <p:sp>
        <p:nvSpPr>
          <p:cNvPr id="1220" name="Google Shape;1220;p61"/>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221" name="Google Shape;1221;p61"/>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Taviraj</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https://fonts.google.com/specimen/Taviraj</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Livvic</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https://fonts.google.com/specimen/Livvic</a:t>
            </a:r>
            <a:r>
              <a:rPr lang="en" sz="1100">
                <a:solidFill>
                  <a:schemeClr val="lt1"/>
                </a:solidFill>
              </a:rPr>
              <a:t>)</a:t>
            </a:r>
            <a:endParaRPr sz="1100">
              <a:solidFill>
                <a:schemeClr val="lt1"/>
              </a:solidFill>
            </a:endParaRPr>
          </a:p>
        </p:txBody>
      </p:sp>
      <p:sp>
        <p:nvSpPr>
          <p:cNvPr id="1222" name="Google Shape;1222;p6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1223" name="Google Shape;1223;p61"/>
          <p:cNvSpPr/>
          <p:nvPr/>
        </p:nvSpPr>
        <p:spPr>
          <a:xfrm>
            <a:off x="3134225" y="2988225"/>
            <a:ext cx="791400" cy="754200"/>
          </a:xfrm>
          <a:prstGeom prst="roundRect">
            <a:avLst>
              <a:gd fmla="val 16667" name="adj"/>
            </a:avLst>
          </a:prstGeom>
          <a:solidFill>
            <a:srgbClr val="30373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1"/>
          <p:cNvSpPr/>
          <p:nvPr/>
        </p:nvSpPr>
        <p:spPr>
          <a:xfrm>
            <a:off x="4196045" y="2988225"/>
            <a:ext cx="791400" cy="754200"/>
          </a:xfrm>
          <a:prstGeom prst="roundRect">
            <a:avLst>
              <a:gd fmla="val 16667" name="adj"/>
            </a:avLst>
          </a:prstGeom>
          <a:solidFill>
            <a:srgbClr val="73858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1"/>
          <p:cNvSpPr/>
          <p:nvPr/>
        </p:nvSpPr>
        <p:spPr>
          <a:xfrm>
            <a:off x="5257864" y="29882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1"/>
          <p:cNvSpPr txBox="1"/>
          <p:nvPr/>
        </p:nvSpPr>
        <p:spPr>
          <a:xfrm>
            <a:off x="31342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#303734</a:t>
            </a:r>
            <a:endParaRPr sz="1000">
              <a:solidFill>
                <a:srgbClr val="FFFFFF"/>
              </a:solidFill>
            </a:endParaRPr>
          </a:p>
        </p:txBody>
      </p:sp>
      <p:sp>
        <p:nvSpPr>
          <p:cNvPr id="1227" name="Google Shape;1227;p61"/>
          <p:cNvSpPr txBox="1"/>
          <p:nvPr/>
        </p:nvSpPr>
        <p:spPr>
          <a:xfrm>
            <a:off x="41960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#738583</a:t>
            </a:r>
            <a:endParaRPr sz="1000">
              <a:solidFill>
                <a:srgbClr val="FFFFFF"/>
              </a:solidFill>
            </a:endParaRPr>
          </a:p>
        </p:txBody>
      </p:sp>
      <p:sp>
        <p:nvSpPr>
          <p:cNvPr id="1228" name="Google Shape;1228;p61"/>
          <p:cNvSpPr txBox="1"/>
          <p:nvPr/>
        </p:nvSpPr>
        <p:spPr>
          <a:xfrm>
            <a:off x="52578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#ffffff</a:t>
            </a:r>
            <a:endParaRPr sz="1000"/>
          </a:p>
        </p:txBody>
      </p:sp>
      <p:sp>
        <p:nvSpPr>
          <p:cNvPr id="1229" name="Google Shape;1229;p61"/>
          <p:cNvSpPr/>
          <p:nvPr/>
        </p:nvSpPr>
        <p:spPr>
          <a:xfrm>
            <a:off x="3134225" y="3919325"/>
            <a:ext cx="791400" cy="754200"/>
          </a:xfrm>
          <a:prstGeom prst="roundRect">
            <a:avLst>
              <a:gd fmla="val 16667" name="adj"/>
            </a:avLst>
          </a:prstGeom>
          <a:solidFill>
            <a:srgbClr val="F3EFE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1"/>
          <p:cNvSpPr/>
          <p:nvPr/>
        </p:nvSpPr>
        <p:spPr>
          <a:xfrm>
            <a:off x="4196045" y="3919325"/>
            <a:ext cx="791400" cy="754200"/>
          </a:xfrm>
          <a:prstGeom prst="roundRect">
            <a:avLst>
              <a:gd fmla="val 16667" name="adj"/>
            </a:avLst>
          </a:prstGeom>
          <a:solidFill>
            <a:srgbClr val="FFEDD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1"/>
          <p:cNvSpPr/>
          <p:nvPr/>
        </p:nvSpPr>
        <p:spPr>
          <a:xfrm>
            <a:off x="5257864" y="3919325"/>
            <a:ext cx="791400" cy="754200"/>
          </a:xfrm>
          <a:prstGeom prst="roundRect">
            <a:avLst>
              <a:gd fmla="val 16667" name="adj"/>
            </a:avLst>
          </a:prstGeom>
          <a:solidFill>
            <a:srgbClr val="4A544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1"/>
          <p:cNvSpPr txBox="1"/>
          <p:nvPr/>
        </p:nvSpPr>
        <p:spPr>
          <a:xfrm>
            <a:off x="313422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#f3efea</a:t>
            </a:r>
            <a:endParaRPr sz="1000"/>
          </a:p>
        </p:txBody>
      </p:sp>
      <p:sp>
        <p:nvSpPr>
          <p:cNvPr id="1233" name="Google Shape;1233;p61"/>
          <p:cNvSpPr txBox="1"/>
          <p:nvPr/>
        </p:nvSpPr>
        <p:spPr>
          <a:xfrm>
            <a:off x="41960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#ffedd4</a:t>
            </a:r>
            <a:endParaRPr sz="1000"/>
          </a:p>
        </p:txBody>
      </p:sp>
      <p:sp>
        <p:nvSpPr>
          <p:cNvPr id="1234" name="Google Shape;1234;p61"/>
          <p:cNvSpPr txBox="1"/>
          <p:nvPr/>
        </p:nvSpPr>
        <p:spPr>
          <a:xfrm>
            <a:off x="525787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#4a544c</a:t>
            </a:r>
            <a:endParaRPr sz="10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38" name="Shape 1238"/>
        <p:cNvGrpSpPr/>
        <p:nvPr/>
      </p:nvGrpSpPr>
      <p:grpSpPr>
        <a:xfrm>
          <a:off x="0" y="0"/>
          <a:ext cx="0" cy="0"/>
          <a:chOff x="0" y="0"/>
          <a:chExt cx="0" cy="0"/>
        </a:xfrm>
      </p:grpSpPr>
      <p:sp>
        <p:nvSpPr>
          <p:cNvPr id="1239" name="Google Shape;1239;p62"/>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sp>
        <p:nvSpPr>
          <p:cNvPr id="1240" name="Google Shape;1240;p6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241" name="Google Shape;1241;p62"/>
          <p:cNvPicPr preferRelativeResize="0"/>
          <p:nvPr/>
        </p:nvPicPr>
        <p:blipFill rotWithShape="1">
          <a:blip r:embed="rId4">
            <a:alphaModFix/>
          </a:blip>
          <a:srcRect b="16540" l="0" r="0" t="16547"/>
          <a:stretch/>
        </p:blipFill>
        <p:spPr>
          <a:xfrm>
            <a:off x="510820" y="2688639"/>
            <a:ext cx="1606720" cy="1075075"/>
          </a:xfrm>
          <a:prstGeom prst="rect">
            <a:avLst/>
          </a:prstGeom>
          <a:noFill/>
          <a:ln>
            <a:noFill/>
          </a:ln>
        </p:spPr>
      </p:pic>
      <p:sp>
        <p:nvSpPr>
          <p:cNvPr id="1242" name="Google Shape;1242;p62">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243" name="Google Shape;1243;p62">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244" name="Google Shape;1244;p62">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245" name="Google Shape;1245;p62">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246" name="Google Shape;1246;p62"/>
          <p:cNvPicPr preferRelativeResize="0"/>
          <p:nvPr/>
        </p:nvPicPr>
        <p:blipFill rotWithShape="1">
          <a:blip r:embed="rId13">
            <a:alphaModFix/>
          </a:blip>
          <a:srcRect b="0" l="0" r="0" t="0"/>
          <a:stretch/>
        </p:blipFill>
        <p:spPr>
          <a:xfrm>
            <a:off x="2255077" y="2410850"/>
            <a:ext cx="1340595" cy="1340605"/>
          </a:xfrm>
          <a:prstGeom prst="rect">
            <a:avLst/>
          </a:prstGeom>
          <a:noFill/>
          <a:ln>
            <a:noFill/>
          </a:ln>
        </p:spPr>
      </p:pic>
      <p:pic>
        <p:nvPicPr>
          <p:cNvPr id="1247" name="Google Shape;1247;p62"/>
          <p:cNvPicPr preferRelativeResize="0"/>
          <p:nvPr/>
        </p:nvPicPr>
        <p:blipFill rotWithShape="1">
          <a:blip r:embed="rId14">
            <a:alphaModFix/>
          </a:blip>
          <a:srcRect b="6377" l="0" r="0" t="6377"/>
          <a:stretch/>
        </p:blipFill>
        <p:spPr>
          <a:xfrm>
            <a:off x="3774275" y="2532512"/>
            <a:ext cx="1448305" cy="1263590"/>
          </a:xfrm>
          <a:prstGeom prst="rect">
            <a:avLst/>
          </a:prstGeom>
          <a:noFill/>
          <a:ln>
            <a:noFill/>
          </a:ln>
        </p:spPr>
      </p:pic>
      <p:pic>
        <p:nvPicPr>
          <p:cNvPr id="1248" name="Google Shape;1248;p62"/>
          <p:cNvPicPr preferRelativeResize="0"/>
          <p:nvPr/>
        </p:nvPicPr>
        <p:blipFill rotWithShape="1">
          <a:blip r:embed="rId15">
            <a:alphaModFix/>
          </a:blip>
          <a:srcRect b="9256" l="0" r="0" t="9256"/>
          <a:stretch/>
        </p:blipFill>
        <p:spPr>
          <a:xfrm>
            <a:off x="5347337" y="2581527"/>
            <a:ext cx="1448285" cy="1180165"/>
          </a:xfrm>
          <a:prstGeom prst="rect">
            <a:avLst/>
          </a:prstGeom>
          <a:noFill/>
          <a:ln>
            <a:noFill/>
          </a:ln>
        </p:spPr>
      </p:pic>
      <p:pic>
        <p:nvPicPr>
          <p:cNvPr id="1249" name="Google Shape;1249;p62"/>
          <p:cNvPicPr preferRelativeResize="0"/>
          <p:nvPr/>
        </p:nvPicPr>
        <p:blipFill rotWithShape="1">
          <a:blip r:embed="rId16">
            <a:alphaModFix/>
          </a:blip>
          <a:srcRect b="14844" l="0" r="0" t="14837"/>
          <a:stretch/>
        </p:blipFill>
        <p:spPr>
          <a:xfrm>
            <a:off x="6836257" y="2523903"/>
            <a:ext cx="1796925" cy="1263600"/>
          </a:xfrm>
          <a:prstGeom prst="rect">
            <a:avLst/>
          </a:prstGeom>
          <a:noFill/>
          <a:ln>
            <a:noFill/>
          </a:ln>
        </p:spPr>
      </p:pic>
      <p:sp>
        <p:nvSpPr>
          <p:cNvPr id="1250" name="Google Shape;1250;p62">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54" name="Shape 1254"/>
        <p:cNvGrpSpPr/>
        <p:nvPr/>
      </p:nvGrpSpPr>
      <p:grpSpPr>
        <a:xfrm>
          <a:off x="0" y="0"/>
          <a:ext cx="0" cy="0"/>
          <a:chOff x="0" y="0"/>
          <a:chExt cx="0" cy="0"/>
        </a:xfrm>
      </p:grpSpPr>
      <p:grpSp>
        <p:nvGrpSpPr>
          <p:cNvPr id="1255" name="Google Shape;1255;p63"/>
          <p:cNvGrpSpPr/>
          <p:nvPr/>
        </p:nvGrpSpPr>
        <p:grpSpPr>
          <a:xfrm>
            <a:off x="5082708" y="3095784"/>
            <a:ext cx="442841" cy="514271"/>
            <a:chOff x="4727025" y="1332775"/>
            <a:chExt cx="59900" cy="69625"/>
          </a:xfrm>
        </p:grpSpPr>
        <p:sp>
          <p:nvSpPr>
            <p:cNvPr id="1256" name="Google Shape;1256;p63"/>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3"/>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63"/>
          <p:cNvGrpSpPr/>
          <p:nvPr/>
        </p:nvGrpSpPr>
        <p:grpSpPr>
          <a:xfrm>
            <a:off x="5758025" y="2343272"/>
            <a:ext cx="500909" cy="500899"/>
            <a:chOff x="4820425" y="1329900"/>
            <a:chExt cx="70175" cy="70350"/>
          </a:xfrm>
        </p:grpSpPr>
        <p:sp>
          <p:nvSpPr>
            <p:cNvPr id="1259" name="Google Shape;1259;p63"/>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3"/>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3"/>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3"/>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 name="Google Shape;1263;p63"/>
          <p:cNvGrpSpPr/>
          <p:nvPr/>
        </p:nvGrpSpPr>
        <p:grpSpPr>
          <a:xfrm>
            <a:off x="6410648" y="2355062"/>
            <a:ext cx="538135" cy="493119"/>
            <a:chOff x="4903200" y="1331525"/>
            <a:chExt cx="73575" cy="67425"/>
          </a:xfrm>
        </p:grpSpPr>
        <p:sp>
          <p:nvSpPr>
            <p:cNvPr id="1264" name="Google Shape;1264;p63"/>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265" name="Google Shape;1265;p63"/>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6" name="Google Shape;1266;p63"/>
          <p:cNvGrpSpPr/>
          <p:nvPr/>
        </p:nvGrpSpPr>
        <p:grpSpPr>
          <a:xfrm>
            <a:off x="5670599" y="3097040"/>
            <a:ext cx="544563" cy="511895"/>
            <a:chOff x="4815575" y="1416800"/>
            <a:chExt cx="73750" cy="71400"/>
          </a:xfrm>
        </p:grpSpPr>
        <p:sp>
          <p:nvSpPr>
            <p:cNvPr id="1267" name="Google Shape;1267;p63"/>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3"/>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3"/>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63"/>
          <p:cNvGrpSpPr/>
          <p:nvPr/>
        </p:nvGrpSpPr>
        <p:grpSpPr>
          <a:xfrm>
            <a:off x="6367224" y="3096746"/>
            <a:ext cx="602914" cy="512477"/>
            <a:chOff x="4902475" y="1418875"/>
            <a:chExt cx="74500" cy="63775"/>
          </a:xfrm>
        </p:grpSpPr>
        <p:sp>
          <p:nvSpPr>
            <p:cNvPr id="1271" name="Google Shape;1271;p63"/>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3"/>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63"/>
          <p:cNvGrpSpPr/>
          <p:nvPr/>
        </p:nvGrpSpPr>
        <p:grpSpPr>
          <a:xfrm>
            <a:off x="5783096" y="3835985"/>
            <a:ext cx="515391" cy="525699"/>
            <a:chOff x="4818100" y="1507675"/>
            <a:chExt cx="71225" cy="71625"/>
          </a:xfrm>
        </p:grpSpPr>
        <p:sp>
          <p:nvSpPr>
            <p:cNvPr id="1274" name="Google Shape;1274;p63"/>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3"/>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3"/>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3"/>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63"/>
          <p:cNvGrpSpPr/>
          <p:nvPr/>
        </p:nvGrpSpPr>
        <p:grpSpPr>
          <a:xfrm>
            <a:off x="5121199" y="3857517"/>
            <a:ext cx="522956" cy="489869"/>
            <a:chOff x="4721450" y="1509475"/>
            <a:chExt cx="79350" cy="74325"/>
          </a:xfrm>
        </p:grpSpPr>
        <p:sp>
          <p:nvSpPr>
            <p:cNvPr id="1279" name="Google Shape;1279;p63"/>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3"/>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3"/>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3"/>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63"/>
          <p:cNvGrpSpPr/>
          <p:nvPr/>
        </p:nvGrpSpPr>
        <p:grpSpPr>
          <a:xfrm>
            <a:off x="6444441" y="3837269"/>
            <a:ext cx="525704" cy="535436"/>
            <a:chOff x="4906800" y="1507500"/>
            <a:chExt cx="70350" cy="71075"/>
          </a:xfrm>
        </p:grpSpPr>
        <p:sp>
          <p:nvSpPr>
            <p:cNvPr id="1284" name="Google Shape;1284;p63"/>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3"/>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3"/>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3"/>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3"/>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9" name="Google Shape;1289;p63"/>
          <p:cNvGrpSpPr/>
          <p:nvPr/>
        </p:nvGrpSpPr>
        <p:grpSpPr>
          <a:xfrm>
            <a:off x="4477263" y="2343250"/>
            <a:ext cx="508054" cy="508095"/>
            <a:chOff x="3736598" y="2170606"/>
            <a:chExt cx="404889" cy="404889"/>
          </a:xfrm>
        </p:grpSpPr>
        <p:sp>
          <p:nvSpPr>
            <p:cNvPr id="1290" name="Google Shape;1290;p63"/>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3"/>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3"/>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3"/>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 name="Google Shape;1294;p63"/>
          <p:cNvGrpSpPr/>
          <p:nvPr/>
        </p:nvGrpSpPr>
        <p:grpSpPr>
          <a:xfrm>
            <a:off x="3765303" y="2343345"/>
            <a:ext cx="575790" cy="507904"/>
            <a:chOff x="3161917" y="2170682"/>
            <a:chExt cx="458870" cy="404737"/>
          </a:xfrm>
        </p:grpSpPr>
        <p:sp>
          <p:nvSpPr>
            <p:cNvPr id="1295" name="Google Shape;1295;p63"/>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296" name="Google Shape;1296;p63"/>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3"/>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63"/>
          <p:cNvGrpSpPr/>
          <p:nvPr/>
        </p:nvGrpSpPr>
        <p:grpSpPr>
          <a:xfrm>
            <a:off x="3792833" y="3103717"/>
            <a:ext cx="520730" cy="498567"/>
            <a:chOff x="3179914" y="2889488"/>
            <a:chExt cx="422876" cy="404911"/>
          </a:xfrm>
        </p:grpSpPr>
        <p:sp>
          <p:nvSpPr>
            <p:cNvPr id="1299" name="Google Shape;1299;p63"/>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3"/>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3"/>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3"/>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3"/>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3"/>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63"/>
          <p:cNvGrpSpPr/>
          <p:nvPr/>
        </p:nvGrpSpPr>
        <p:grpSpPr>
          <a:xfrm>
            <a:off x="4421513" y="3103677"/>
            <a:ext cx="516145" cy="498648"/>
            <a:chOff x="3729467" y="2889422"/>
            <a:chExt cx="419153" cy="404977"/>
          </a:xfrm>
        </p:grpSpPr>
        <p:sp>
          <p:nvSpPr>
            <p:cNvPr id="1306" name="Google Shape;1306;p63"/>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3"/>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3"/>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3"/>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3"/>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3"/>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3"/>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3" name="Google Shape;1313;p63"/>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3"/>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3"/>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3"/>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7" name="Google Shape;1317;p63"/>
          <p:cNvGrpSpPr/>
          <p:nvPr/>
        </p:nvGrpSpPr>
        <p:grpSpPr>
          <a:xfrm>
            <a:off x="7141841" y="2550562"/>
            <a:ext cx="166473" cy="141497"/>
            <a:chOff x="4660325" y="1866850"/>
            <a:chExt cx="68350" cy="58100"/>
          </a:xfrm>
        </p:grpSpPr>
        <p:sp>
          <p:nvSpPr>
            <p:cNvPr id="1318" name="Google Shape;1318;p63"/>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3"/>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0" name="Google Shape;1320;p63"/>
          <p:cNvGrpSpPr/>
          <p:nvPr/>
        </p:nvGrpSpPr>
        <p:grpSpPr>
          <a:xfrm>
            <a:off x="7451186" y="2576286"/>
            <a:ext cx="162515" cy="90049"/>
            <a:chOff x="4791775" y="1877500"/>
            <a:chExt cx="66725" cy="36975"/>
          </a:xfrm>
        </p:grpSpPr>
        <p:sp>
          <p:nvSpPr>
            <p:cNvPr id="1321" name="Google Shape;1321;p63"/>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3"/>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 name="Google Shape;1323;p63"/>
          <p:cNvGrpSpPr/>
          <p:nvPr/>
        </p:nvGrpSpPr>
        <p:grpSpPr>
          <a:xfrm>
            <a:off x="7772899" y="2576286"/>
            <a:ext cx="144979" cy="90049"/>
            <a:chOff x="4923925" y="1877500"/>
            <a:chExt cx="59525" cy="36975"/>
          </a:xfrm>
        </p:grpSpPr>
        <p:sp>
          <p:nvSpPr>
            <p:cNvPr id="1324" name="Google Shape;1324;p63"/>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3"/>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6" name="Google Shape;1326;p63"/>
          <p:cNvGrpSpPr/>
          <p:nvPr/>
        </p:nvGrpSpPr>
        <p:grpSpPr>
          <a:xfrm>
            <a:off x="8067390" y="2558477"/>
            <a:ext cx="141447" cy="125667"/>
            <a:chOff x="5058450" y="1870100"/>
            <a:chExt cx="58075" cy="51600"/>
          </a:xfrm>
        </p:grpSpPr>
        <p:sp>
          <p:nvSpPr>
            <p:cNvPr id="1327" name="Google Shape;1327;p63"/>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3"/>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63"/>
          <p:cNvGrpSpPr/>
          <p:nvPr/>
        </p:nvGrpSpPr>
        <p:grpSpPr>
          <a:xfrm>
            <a:off x="7481905" y="2980885"/>
            <a:ext cx="101077" cy="107645"/>
            <a:chOff x="4811425" y="2065025"/>
            <a:chExt cx="41500" cy="44200"/>
          </a:xfrm>
        </p:grpSpPr>
        <p:sp>
          <p:nvSpPr>
            <p:cNvPr id="1330" name="Google Shape;1330;p63"/>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3"/>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2" name="Google Shape;1332;p63"/>
          <p:cNvGrpSpPr/>
          <p:nvPr/>
        </p:nvGrpSpPr>
        <p:grpSpPr>
          <a:xfrm>
            <a:off x="7774342" y="2981098"/>
            <a:ext cx="120867" cy="107218"/>
            <a:chOff x="4929875" y="2065025"/>
            <a:chExt cx="49625" cy="44025"/>
          </a:xfrm>
        </p:grpSpPr>
        <p:sp>
          <p:nvSpPr>
            <p:cNvPr id="1333" name="Google Shape;1333;p63"/>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3"/>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5" name="Google Shape;1335;p63"/>
          <p:cNvGrpSpPr/>
          <p:nvPr/>
        </p:nvGrpSpPr>
        <p:grpSpPr>
          <a:xfrm>
            <a:off x="8103011" y="2984112"/>
            <a:ext cx="70206" cy="101191"/>
            <a:chOff x="5083925" y="2066350"/>
            <a:chExt cx="28825" cy="41550"/>
          </a:xfrm>
        </p:grpSpPr>
        <p:sp>
          <p:nvSpPr>
            <p:cNvPr id="1336" name="Google Shape;1336;p63"/>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3"/>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63"/>
          <p:cNvGrpSpPr/>
          <p:nvPr/>
        </p:nvGrpSpPr>
        <p:grpSpPr>
          <a:xfrm>
            <a:off x="7134565" y="2999759"/>
            <a:ext cx="181026" cy="69896"/>
            <a:chOff x="4659775" y="2072775"/>
            <a:chExt cx="74325" cy="28700"/>
          </a:xfrm>
        </p:grpSpPr>
        <p:sp>
          <p:nvSpPr>
            <p:cNvPr id="1339" name="Google Shape;1339;p63"/>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3"/>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3"/>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63"/>
          <p:cNvGrpSpPr/>
          <p:nvPr/>
        </p:nvGrpSpPr>
        <p:grpSpPr>
          <a:xfrm>
            <a:off x="8054421" y="2790324"/>
            <a:ext cx="167387" cy="89197"/>
            <a:chOff x="4662475" y="1976500"/>
            <a:chExt cx="68725" cy="36625"/>
          </a:xfrm>
        </p:grpSpPr>
        <p:sp>
          <p:nvSpPr>
            <p:cNvPr id="1343" name="Google Shape;1343;p63"/>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3"/>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3"/>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63"/>
          <p:cNvGrpSpPr/>
          <p:nvPr/>
        </p:nvGrpSpPr>
        <p:grpSpPr>
          <a:xfrm>
            <a:off x="7751326" y="2793764"/>
            <a:ext cx="166899" cy="82317"/>
            <a:chOff x="4920150" y="1977875"/>
            <a:chExt cx="68525" cy="33800"/>
          </a:xfrm>
        </p:grpSpPr>
        <p:sp>
          <p:nvSpPr>
            <p:cNvPr id="1347" name="Google Shape;1347;p63"/>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3"/>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3"/>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0" name="Google Shape;1350;p63"/>
          <p:cNvGrpSpPr/>
          <p:nvPr/>
        </p:nvGrpSpPr>
        <p:grpSpPr>
          <a:xfrm>
            <a:off x="7162483" y="3197682"/>
            <a:ext cx="125190" cy="127859"/>
            <a:chOff x="4676550" y="2160575"/>
            <a:chExt cx="51400" cy="52500"/>
          </a:xfrm>
        </p:grpSpPr>
        <p:sp>
          <p:nvSpPr>
            <p:cNvPr id="1351" name="Google Shape;1351;p63"/>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3"/>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3"/>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4" name="Google Shape;1354;p63"/>
          <p:cNvGrpSpPr/>
          <p:nvPr/>
        </p:nvGrpSpPr>
        <p:grpSpPr>
          <a:xfrm>
            <a:off x="7459741" y="3204714"/>
            <a:ext cx="145405" cy="113794"/>
            <a:chOff x="4768325" y="2163475"/>
            <a:chExt cx="59700" cy="46725"/>
          </a:xfrm>
        </p:grpSpPr>
        <p:sp>
          <p:nvSpPr>
            <p:cNvPr id="1355" name="Google Shape;1355;p63"/>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3"/>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7" name="Google Shape;1357;p63"/>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3"/>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3"/>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3"/>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3"/>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3"/>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3" name="Google Shape;1363;p63"/>
          <p:cNvGrpSpPr/>
          <p:nvPr/>
        </p:nvGrpSpPr>
        <p:grpSpPr>
          <a:xfrm>
            <a:off x="7476059" y="3459808"/>
            <a:ext cx="112768" cy="106853"/>
            <a:chOff x="4768575" y="2253950"/>
            <a:chExt cx="46300" cy="43875"/>
          </a:xfrm>
        </p:grpSpPr>
        <p:sp>
          <p:nvSpPr>
            <p:cNvPr id="1364" name="Google Shape;1364;p63"/>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3"/>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6" name="Google Shape;1366;p63"/>
          <p:cNvGrpSpPr/>
          <p:nvPr/>
        </p:nvGrpSpPr>
        <p:grpSpPr>
          <a:xfrm>
            <a:off x="7775682" y="3948834"/>
            <a:ext cx="118187" cy="146246"/>
            <a:chOff x="4960900" y="2433225"/>
            <a:chExt cx="48525" cy="60050"/>
          </a:xfrm>
        </p:grpSpPr>
        <p:sp>
          <p:nvSpPr>
            <p:cNvPr id="1367" name="Google Shape;1367;p63"/>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3"/>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63"/>
          <p:cNvGrpSpPr/>
          <p:nvPr/>
        </p:nvGrpSpPr>
        <p:grpSpPr>
          <a:xfrm>
            <a:off x="7464247" y="4212895"/>
            <a:ext cx="136394" cy="143810"/>
            <a:chOff x="4854075" y="2527625"/>
            <a:chExt cx="56000" cy="59050"/>
          </a:xfrm>
        </p:grpSpPr>
        <p:sp>
          <p:nvSpPr>
            <p:cNvPr id="1370" name="Google Shape;1370;p6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2" name="Google Shape;1372;p63"/>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3"/>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3"/>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5" name="Google Shape;1375;p63"/>
          <p:cNvGrpSpPr/>
          <p:nvPr/>
        </p:nvGrpSpPr>
        <p:grpSpPr>
          <a:xfrm>
            <a:off x="8088458" y="3676639"/>
            <a:ext cx="99312" cy="160797"/>
            <a:chOff x="5059700" y="2334775"/>
            <a:chExt cx="40775" cy="66025"/>
          </a:xfrm>
        </p:grpSpPr>
        <p:sp>
          <p:nvSpPr>
            <p:cNvPr id="1376" name="Google Shape;1376;p63"/>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3"/>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3"/>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3"/>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3"/>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3"/>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3"/>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3"/>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3"/>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63"/>
          <p:cNvGrpSpPr/>
          <p:nvPr/>
        </p:nvGrpSpPr>
        <p:grpSpPr>
          <a:xfrm>
            <a:off x="8045622" y="3941771"/>
            <a:ext cx="184984" cy="160371"/>
            <a:chOff x="5037700" y="2430325"/>
            <a:chExt cx="75950" cy="65850"/>
          </a:xfrm>
        </p:grpSpPr>
        <p:sp>
          <p:nvSpPr>
            <p:cNvPr id="1386" name="Google Shape;1386;p63"/>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3"/>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 name="Google Shape;1388;p63"/>
          <p:cNvGrpSpPr/>
          <p:nvPr/>
        </p:nvGrpSpPr>
        <p:grpSpPr>
          <a:xfrm>
            <a:off x="7465128" y="3708223"/>
            <a:ext cx="173014" cy="97629"/>
            <a:chOff x="4756975" y="2341800"/>
            <a:chExt cx="91975" cy="51925"/>
          </a:xfrm>
        </p:grpSpPr>
        <p:sp>
          <p:nvSpPr>
            <p:cNvPr id="1389" name="Google Shape;1389;p6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63"/>
          <p:cNvGrpSpPr/>
          <p:nvPr/>
        </p:nvGrpSpPr>
        <p:grpSpPr>
          <a:xfrm>
            <a:off x="7732065" y="4196920"/>
            <a:ext cx="212497" cy="175761"/>
            <a:chOff x="4943575" y="2516350"/>
            <a:chExt cx="98675" cy="81700"/>
          </a:xfrm>
        </p:grpSpPr>
        <p:sp>
          <p:nvSpPr>
            <p:cNvPr id="1410" name="Google Shape;1410;p63"/>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3"/>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3"/>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3"/>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3"/>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3"/>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3"/>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3"/>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3"/>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3"/>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3"/>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3"/>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3"/>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3"/>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3"/>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3"/>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3"/>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3"/>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3"/>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3"/>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3"/>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3"/>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3"/>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3"/>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3"/>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3"/>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3"/>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3"/>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3"/>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3"/>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3"/>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3"/>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3"/>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3"/>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3"/>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3"/>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3"/>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3"/>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3"/>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3"/>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3"/>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3"/>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3"/>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3"/>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3"/>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3"/>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3"/>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3"/>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3"/>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3"/>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3"/>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3"/>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3"/>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3"/>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3"/>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3"/>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3"/>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3"/>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3"/>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3"/>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3"/>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3"/>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3"/>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3"/>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3"/>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3"/>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3"/>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3"/>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3"/>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3"/>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3"/>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3"/>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3"/>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3"/>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3"/>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3"/>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3"/>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3"/>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8" name="Google Shape;1488;p63"/>
          <p:cNvGrpSpPr/>
          <p:nvPr/>
        </p:nvGrpSpPr>
        <p:grpSpPr>
          <a:xfrm>
            <a:off x="1990126" y="3423163"/>
            <a:ext cx="965351" cy="134611"/>
            <a:chOff x="4411970" y="2962952"/>
            <a:chExt cx="706544" cy="104212"/>
          </a:xfrm>
        </p:grpSpPr>
        <p:sp>
          <p:nvSpPr>
            <p:cNvPr id="1489" name="Google Shape;1489;p63"/>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3"/>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3"/>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3"/>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p63"/>
          <p:cNvGrpSpPr/>
          <p:nvPr/>
        </p:nvGrpSpPr>
        <p:grpSpPr>
          <a:xfrm>
            <a:off x="1990126" y="3012077"/>
            <a:ext cx="960158" cy="289172"/>
            <a:chOff x="4411970" y="2726085"/>
            <a:chExt cx="643107" cy="193659"/>
          </a:xfrm>
        </p:grpSpPr>
        <p:sp>
          <p:nvSpPr>
            <p:cNvPr id="1494" name="Google Shape;1494;p63"/>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3"/>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3"/>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7" name="Google Shape;1497;p63"/>
          <p:cNvGrpSpPr/>
          <p:nvPr/>
        </p:nvGrpSpPr>
        <p:grpSpPr>
          <a:xfrm>
            <a:off x="993018" y="3278187"/>
            <a:ext cx="833173" cy="259209"/>
            <a:chOff x="4411970" y="4340222"/>
            <a:chExt cx="779467" cy="242683"/>
          </a:xfrm>
        </p:grpSpPr>
        <p:sp>
          <p:nvSpPr>
            <p:cNvPr id="1498" name="Google Shape;1498;p63"/>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3"/>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3"/>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63"/>
          <p:cNvGrpSpPr/>
          <p:nvPr/>
        </p:nvGrpSpPr>
        <p:grpSpPr>
          <a:xfrm>
            <a:off x="1990126" y="2673933"/>
            <a:ext cx="965160" cy="216230"/>
            <a:chOff x="4411970" y="2468674"/>
            <a:chExt cx="747317" cy="167425"/>
          </a:xfrm>
        </p:grpSpPr>
        <p:sp>
          <p:nvSpPr>
            <p:cNvPr id="1502" name="Google Shape;1502;p63"/>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3"/>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4" name="Google Shape;1504;p63"/>
          <p:cNvGrpSpPr/>
          <p:nvPr/>
        </p:nvGrpSpPr>
        <p:grpSpPr>
          <a:xfrm>
            <a:off x="988873" y="2578650"/>
            <a:ext cx="810451" cy="319148"/>
            <a:chOff x="4411970" y="3686602"/>
            <a:chExt cx="797845" cy="314215"/>
          </a:xfrm>
        </p:grpSpPr>
        <p:sp>
          <p:nvSpPr>
            <p:cNvPr id="1505" name="Google Shape;1505;p63"/>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3"/>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3"/>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3"/>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3"/>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0" name="Google Shape;1510;p63"/>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1" name="Google Shape;1511;p63"/>
          <p:cNvGrpSpPr/>
          <p:nvPr/>
        </p:nvGrpSpPr>
        <p:grpSpPr>
          <a:xfrm>
            <a:off x="988970" y="2333174"/>
            <a:ext cx="1970333" cy="208784"/>
            <a:chOff x="6336019" y="3733725"/>
            <a:chExt cx="2566206" cy="351310"/>
          </a:xfrm>
        </p:grpSpPr>
        <p:sp>
          <p:nvSpPr>
            <p:cNvPr id="1512" name="Google Shape;1512;p63"/>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3"/>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3"/>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3"/>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6" name="Google Shape;1516;p63"/>
          <p:cNvGrpSpPr/>
          <p:nvPr/>
        </p:nvGrpSpPr>
        <p:grpSpPr>
          <a:xfrm>
            <a:off x="1990126" y="3940729"/>
            <a:ext cx="946551" cy="153200"/>
            <a:chOff x="4404545" y="3301592"/>
            <a:chExt cx="782403" cy="129272"/>
          </a:xfrm>
        </p:grpSpPr>
        <p:sp>
          <p:nvSpPr>
            <p:cNvPr id="1517" name="Google Shape;1517;p63"/>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3"/>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9" name="Google Shape;1519;p63"/>
          <p:cNvGrpSpPr/>
          <p:nvPr/>
        </p:nvGrpSpPr>
        <p:grpSpPr>
          <a:xfrm>
            <a:off x="1990126" y="3679688"/>
            <a:ext cx="962257" cy="139127"/>
            <a:chOff x="4411970" y="3131459"/>
            <a:chExt cx="710520" cy="117397"/>
          </a:xfrm>
        </p:grpSpPr>
        <p:sp>
          <p:nvSpPr>
            <p:cNvPr id="1520" name="Google Shape;1520;p63"/>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3"/>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522" name="Google Shape;1522;p63"/>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3" name="Google Shape;1523;p63"/>
          <p:cNvGrpSpPr/>
          <p:nvPr/>
        </p:nvGrpSpPr>
        <p:grpSpPr>
          <a:xfrm>
            <a:off x="990271" y="3614482"/>
            <a:ext cx="823838" cy="458988"/>
            <a:chOff x="4411970" y="1801825"/>
            <a:chExt cx="734586" cy="409262"/>
          </a:xfrm>
        </p:grpSpPr>
        <p:sp>
          <p:nvSpPr>
            <p:cNvPr id="1524" name="Google Shape;1524;p63"/>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3"/>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6" name="Google Shape;1526;p63"/>
          <p:cNvGrpSpPr/>
          <p:nvPr/>
        </p:nvGrpSpPr>
        <p:grpSpPr>
          <a:xfrm>
            <a:off x="990271" y="4162908"/>
            <a:ext cx="856348" cy="212039"/>
            <a:chOff x="4411970" y="2233974"/>
            <a:chExt cx="763574" cy="189068"/>
          </a:xfrm>
        </p:grpSpPr>
        <p:sp>
          <p:nvSpPr>
            <p:cNvPr id="1527" name="Google Shape;1527;p63"/>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3"/>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63"/>
          <p:cNvGrpSpPr/>
          <p:nvPr/>
        </p:nvGrpSpPr>
        <p:grpSpPr>
          <a:xfrm>
            <a:off x="3100467" y="2338244"/>
            <a:ext cx="511602" cy="511602"/>
            <a:chOff x="5681300" y="2527788"/>
            <a:chExt cx="805800" cy="805800"/>
          </a:xfrm>
        </p:grpSpPr>
        <p:sp>
          <p:nvSpPr>
            <p:cNvPr id="1530" name="Google Shape;1530;p63"/>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3"/>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2" name="Google Shape;1532;p63"/>
          <p:cNvGrpSpPr/>
          <p:nvPr/>
        </p:nvGrpSpPr>
        <p:grpSpPr>
          <a:xfrm>
            <a:off x="3097662" y="3104827"/>
            <a:ext cx="513021" cy="512935"/>
            <a:chOff x="4049800" y="640400"/>
            <a:chExt cx="858900" cy="858900"/>
          </a:xfrm>
        </p:grpSpPr>
        <p:sp>
          <p:nvSpPr>
            <p:cNvPr id="1533" name="Google Shape;1533;p63"/>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3"/>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5" name="Google Shape;1535;p63"/>
          <p:cNvGrpSpPr/>
          <p:nvPr/>
        </p:nvGrpSpPr>
        <p:grpSpPr>
          <a:xfrm>
            <a:off x="3014861" y="3756719"/>
            <a:ext cx="686489" cy="686585"/>
            <a:chOff x="5080188" y="927900"/>
            <a:chExt cx="961200" cy="961200"/>
          </a:xfrm>
        </p:grpSpPr>
        <p:sp>
          <p:nvSpPr>
            <p:cNvPr id="1536" name="Google Shape;1536;p63"/>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3"/>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3"/>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3"/>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3"/>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3"/>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3"/>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3"/>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4" name="Google Shape;1544;p63"/>
          <p:cNvGrpSpPr/>
          <p:nvPr/>
        </p:nvGrpSpPr>
        <p:grpSpPr>
          <a:xfrm>
            <a:off x="3798012" y="3849448"/>
            <a:ext cx="510373" cy="510937"/>
            <a:chOff x="7508249" y="1522825"/>
            <a:chExt cx="1326332" cy="1322987"/>
          </a:xfrm>
        </p:grpSpPr>
        <p:sp>
          <p:nvSpPr>
            <p:cNvPr id="1545" name="Google Shape;1545;p63"/>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3"/>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3"/>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3"/>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3"/>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3"/>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3"/>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3"/>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3"/>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3"/>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5" name="Google Shape;1555;p63"/>
          <p:cNvGrpSpPr/>
          <p:nvPr/>
        </p:nvGrpSpPr>
        <p:grpSpPr>
          <a:xfrm>
            <a:off x="4489605" y="3850853"/>
            <a:ext cx="492652" cy="503348"/>
            <a:chOff x="6039282" y="1042577"/>
            <a:chExt cx="734315" cy="731929"/>
          </a:xfrm>
        </p:grpSpPr>
        <p:sp>
          <p:nvSpPr>
            <p:cNvPr id="1556" name="Google Shape;1556;p6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7" name="Google Shape;1577;p63"/>
          <p:cNvGrpSpPr/>
          <p:nvPr/>
        </p:nvGrpSpPr>
        <p:grpSpPr>
          <a:xfrm>
            <a:off x="5130019" y="2346894"/>
            <a:ext cx="483304" cy="504902"/>
            <a:chOff x="1825800" y="1651625"/>
            <a:chExt cx="568125" cy="591775"/>
          </a:xfrm>
        </p:grpSpPr>
        <p:sp>
          <p:nvSpPr>
            <p:cNvPr id="1578" name="Google Shape;1578;p63"/>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3"/>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3"/>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3"/>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3"/>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3"/>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4" name="Google Shape;1584;p63"/>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3"/>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3"/>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3"/>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3"/>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589" name="Google Shape;1589;p6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grpSp>
        <p:nvGrpSpPr>
          <p:cNvPr id="1594" name="Google Shape;1594;p64"/>
          <p:cNvGrpSpPr/>
          <p:nvPr/>
        </p:nvGrpSpPr>
        <p:grpSpPr>
          <a:xfrm>
            <a:off x="722058" y="957091"/>
            <a:ext cx="2492868" cy="1379876"/>
            <a:chOff x="2654821" y="2311071"/>
            <a:chExt cx="2279715" cy="1262120"/>
          </a:xfrm>
        </p:grpSpPr>
        <p:grpSp>
          <p:nvGrpSpPr>
            <p:cNvPr id="1595" name="Google Shape;1595;p64"/>
            <p:cNvGrpSpPr/>
            <p:nvPr/>
          </p:nvGrpSpPr>
          <p:grpSpPr>
            <a:xfrm>
              <a:off x="4034269" y="2840745"/>
              <a:ext cx="40212" cy="36437"/>
              <a:chOff x="4293400" y="2574725"/>
              <a:chExt cx="84425" cy="80100"/>
            </a:xfrm>
          </p:grpSpPr>
          <p:sp>
            <p:nvSpPr>
              <p:cNvPr id="1596" name="Google Shape;1596;p64"/>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597" name="Google Shape;1597;p64"/>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8" name="Google Shape;1598;p64"/>
            <p:cNvGrpSpPr/>
            <p:nvPr/>
          </p:nvGrpSpPr>
          <p:grpSpPr>
            <a:xfrm>
              <a:off x="3894606" y="2334874"/>
              <a:ext cx="913198" cy="518984"/>
              <a:chOff x="4000175" y="1462675"/>
              <a:chExt cx="1917275" cy="1140875"/>
            </a:xfrm>
          </p:grpSpPr>
          <p:sp>
            <p:nvSpPr>
              <p:cNvPr id="1599" name="Google Shape;1599;p64"/>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00" name="Google Shape;1600;p64"/>
              <p:cNvGrpSpPr/>
              <p:nvPr/>
            </p:nvGrpSpPr>
            <p:grpSpPr>
              <a:xfrm>
                <a:off x="4000175" y="1462675"/>
                <a:ext cx="1917275" cy="1140875"/>
                <a:chOff x="4000175" y="1462675"/>
                <a:chExt cx="1917275" cy="1140875"/>
              </a:xfrm>
            </p:grpSpPr>
            <p:sp>
              <p:nvSpPr>
                <p:cNvPr id="1601" name="Google Shape;1601;p64"/>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02" name="Google Shape;1602;p64"/>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4"/>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4"/>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4"/>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06" name="Google Shape;1606;p64"/>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07" name="Google Shape;1607;p64"/>
            <p:cNvGrpSpPr/>
            <p:nvPr/>
          </p:nvGrpSpPr>
          <p:grpSpPr>
            <a:xfrm>
              <a:off x="3875768" y="2846704"/>
              <a:ext cx="44796" cy="47366"/>
              <a:chOff x="3960625" y="2587825"/>
              <a:chExt cx="94050" cy="104125"/>
            </a:xfrm>
          </p:grpSpPr>
          <p:sp>
            <p:nvSpPr>
              <p:cNvPr id="1608" name="Google Shape;1608;p64"/>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09" name="Google Shape;1609;p64"/>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64"/>
            <p:cNvGrpSpPr/>
            <p:nvPr/>
          </p:nvGrpSpPr>
          <p:grpSpPr>
            <a:xfrm>
              <a:off x="3782759" y="2807162"/>
              <a:ext cx="82686" cy="85487"/>
              <a:chOff x="3765350" y="2500900"/>
              <a:chExt cx="173600" cy="187925"/>
            </a:xfrm>
          </p:grpSpPr>
          <p:sp>
            <p:nvSpPr>
              <p:cNvPr id="1611" name="Google Shape;1611;p64"/>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12" name="Google Shape;1612;p64"/>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4"/>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4"/>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4"/>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4"/>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7" name="Google Shape;1617;p64"/>
            <p:cNvGrpSpPr/>
            <p:nvPr/>
          </p:nvGrpSpPr>
          <p:grpSpPr>
            <a:xfrm>
              <a:off x="3775674" y="2798496"/>
              <a:ext cx="40545" cy="23564"/>
              <a:chOff x="3750475" y="2481850"/>
              <a:chExt cx="85125" cy="51800"/>
            </a:xfrm>
          </p:grpSpPr>
          <p:sp>
            <p:nvSpPr>
              <p:cNvPr id="1618" name="Google Shape;1618;p64"/>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4"/>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20" name="Google Shape;1620;p64"/>
            <p:cNvGrpSpPr/>
            <p:nvPr/>
          </p:nvGrpSpPr>
          <p:grpSpPr>
            <a:xfrm>
              <a:off x="3716946" y="2776024"/>
              <a:ext cx="81971" cy="76912"/>
              <a:chOff x="3627175" y="2432450"/>
              <a:chExt cx="172100" cy="169075"/>
            </a:xfrm>
          </p:grpSpPr>
          <p:sp>
            <p:nvSpPr>
              <p:cNvPr id="1621" name="Google Shape;1621;p64"/>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4"/>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623" name="Google Shape;1623;p64"/>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624" name="Google Shape;1624;p64"/>
            <p:cNvGrpSpPr/>
            <p:nvPr/>
          </p:nvGrpSpPr>
          <p:grpSpPr>
            <a:xfrm>
              <a:off x="3685682" y="2845624"/>
              <a:ext cx="29311" cy="45055"/>
              <a:chOff x="3561536" y="2585450"/>
              <a:chExt cx="61539" cy="99045"/>
            </a:xfrm>
          </p:grpSpPr>
          <p:sp>
            <p:nvSpPr>
              <p:cNvPr id="1625" name="Google Shape;1625;p64"/>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4"/>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627" name="Google Shape;1627;p64"/>
            <p:cNvGrpSpPr/>
            <p:nvPr/>
          </p:nvGrpSpPr>
          <p:grpSpPr>
            <a:xfrm>
              <a:off x="3849905" y="2572252"/>
              <a:ext cx="74339" cy="119559"/>
              <a:chOff x="3906325" y="1984500"/>
              <a:chExt cx="156075" cy="262825"/>
            </a:xfrm>
          </p:grpSpPr>
          <p:sp>
            <p:nvSpPr>
              <p:cNvPr id="1628" name="Google Shape;1628;p64"/>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629" name="Google Shape;1629;p64"/>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64"/>
            <p:cNvGrpSpPr/>
            <p:nvPr/>
          </p:nvGrpSpPr>
          <p:grpSpPr>
            <a:xfrm>
              <a:off x="2654821" y="2414345"/>
              <a:ext cx="667570" cy="558731"/>
              <a:chOff x="1397225" y="1637375"/>
              <a:chExt cx="1401575" cy="1228250"/>
            </a:xfrm>
          </p:grpSpPr>
          <p:sp>
            <p:nvSpPr>
              <p:cNvPr id="1631" name="Google Shape;1631;p64"/>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632" name="Google Shape;1632;p64"/>
              <p:cNvGrpSpPr/>
              <p:nvPr/>
            </p:nvGrpSpPr>
            <p:grpSpPr>
              <a:xfrm>
                <a:off x="1397225" y="1637375"/>
                <a:ext cx="1398775" cy="1228250"/>
                <a:chOff x="1397225" y="1637375"/>
                <a:chExt cx="1398775" cy="1228250"/>
              </a:xfrm>
            </p:grpSpPr>
            <p:sp>
              <p:nvSpPr>
                <p:cNvPr id="1633" name="Google Shape;1633;p64"/>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4"/>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35" name="Google Shape;1635;p64"/>
            <p:cNvGrpSpPr/>
            <p:nvPr/>
          </p:nvGrpSpPr>
          <p:grpSpPr>
            <a:xfrm>
              <a:off x="3230417" y="3103734"/>
              <a:ext cx="282982" cy="280332"/>
              <a:chOff x="2605700" y="3152850"/>
              <a:chExt cx="594125" cy="616250"/>
            </a:xfrm>
          </p:grpSpPr>
          <p:sp>
            <p:nvSpPr>
              <p:cNvPr id="1636" name="Google Shape;1636;p64"/>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637" name="Google Shape;1637;p64"/>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638" name="Google Shape;1638;p64"/>
            <p:cNvGrpSpPr/>
            <p:nvPr/>
          </p:nvGrpSpPr>
          <p:grpSpPr>
            <a:xfrm>
              <a:off x="3265985" y="3226989"/>
              <a:ext cx="87151" cy="346202"/>
              <a:chOff x="2680375" y="3423800"/>
              <a:chExt cx="182975" cy="761050"/>
            </a:xfrm>
          </p:grpSpPr>
          <p:sp>
            <p:nvSpPr>
              <p:cNvPr id="1639" name="Google Shape;1639;p64"/>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640" name="Google Shape;1640;p64"/>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1" name="Google Shape;1641;p64"/>
            <p:cNvGrpSpPr/>
            <p:nvPr/>
          </p:nvGrpSpPr>
          <p:grpSpPr>
            <a:xfrm>
              <a:off x="3855466" y="3289811"/>
              <a:ext cx="112514" cy="94210"/>
              <a:chOff x="3918000" y="3561900"/>
              <a:chExt cx="236225" cy="207100"/>
            </a:xfrm>
          </p:grpSpPr>
          <p:sp>
            <p:nvSpPr>
              <p:cNvPr id="1642" name="Google Shape;1642;p64"/>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643" name="Google Shape;1643;p64"/>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4" name="Google Shape;1644;p64"/>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4"/>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4"/>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647" name="Google Shape;1647;p64"/>
            <p:cNvGrpSpPr/>
            <p:nvPr/>
          </p:nvGrpSpPr>
          <p:grpSpPr>
            <a:xfrm>
              <a:off x="2905224" y="2311071"/>
              <a:ext cx="596721" cy="528992"/>
              <a:chOff x="1922950" y="1410350"/>
              <a:chExt cx="1252825" cy="1162875"/>
            </a:xfrm>
          </p:grpSpPr>
          <p:sp>
            <p:nvSpPr>
              <p:cNvPr id="1648" name="Google Shape;1648;p64"/>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4"/>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4"/>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4"/>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4"/>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4"/>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4"/>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4"/>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4"/>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4"/>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4"/>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4"/>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4"/>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4"/>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4"/>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4"/>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664" name="Google Shape;1664;p64"/>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4"/>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4"/>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4"/>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4"/>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4"/>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4"/>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4"/>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4"/>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4"/>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4"/>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4"/>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4"/>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4"/>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4"/>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4"/>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4"/>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4"/>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4"/>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4"/>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84" name="Google Shape;1684;p64"/>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85" name="Google Shape;1685;p64"/>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6" name="Google Shape;1686;p64"/>
            <p:cNvGrpSpPr/>
            <p:nvPr/>
          </p:nvGrpSpPr>
          <p:grpSpPr>
            <a:xfrm>
              <a:off x="3280929" y="3294542"/>
              <a:ext cx="109894" cy="272224"/>
              <a:chOff x="2711750" y="3572300"/>
              <a:chExt cx="230725" cy="598425"/>
            </a:xfrm>
          </p:grpSpPr>
          <p:sp>
            <p:nvSpPr>
              <p:cNvPr id="1687" name="Google Shape;1687;p64"/>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4"/>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9" name="Google Shape;1689;p64"/>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0" name="Google Shape;1690;p64"/>
            <p:cNvGrpSpPr/>
            <p:nvPr/>
          </p:nvGrpSpPr>
          <p:grpSpPr>
            <a:xfrm>
              <a:off x="3790439" y="2408636"/>
              <a:ext cx="73017" cy="75684"/>
              <a:chOff x="3781475" y="1624825"/>
              <a:chExt cx="153300" cy="166375"/>
            </a:xfrm>
          </p:grpSpPr>
          <p:sp>
            <p:nvSpPr>
              <p:cNvPr id="1691" name="Google Shape;1691;p64"/>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4"/>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4"/>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4"/>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5" name="Google Shape;1695;p64"/>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4"/>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4"/>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4"/>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4"/>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4"/>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4"/>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2" name="Google Shape;1702;p64"/>
            <p:cNvGrpSpPr/>
            <p:nvPr/>
          </p:nvGrpSpPr>
          <p:grpSpPr>
            <a:xfrm>
              <a:off x="4403342" y="3107749"/>
              <a:ext cx="316680" cy="101374"/>
              <a:chOff x="5068275" y="3161675"/>
              <a:chExt cx="664875" cy="222850"/>
            </a:xfrm>
          </p:grpSpPr>
          <p:sp>
            <p:nvSpPr>
              <p:cNvPr id="1703" name="Google Shape;1703;p64"/>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4"/>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4"/>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4"/>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7" name="Google Shape;1707;p64"/>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4"/>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4"/>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4"/>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4"/>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4"/>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4"/>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4"/>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4"/>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4"/>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4"/>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4"/>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4"/>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4"/>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4"/>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4"/>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4"/>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4"/>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4"/>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4"/>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4"/>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4"/>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4"/>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4"/>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4"/>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4"/>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4"/>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4"/>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4"/>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6" name="Google Shape;1736;p64"/>
            <p:cNvGrpSpPr/>
            <p:nvPr/>
          </p:nvGrpSpPr>
          <p:grpSpPr>
            <a:xfrm>
              <a:off x="3697513" y="2707266"/>
              <a:ext cx="59549" cy="79733"/>
              <a:chOff x="3586375" y="2281300"/>
              <a:chExt cx="125025" cy="175275"/>
            </a:xfrm>
          </p:grpSpPr>
          <p:sp>
            <p:nvSpPr>
              <p:cNvPr id="1737" name="Google Shape;1737;p64"/>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4"/>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9" name="Google Shape;1739;p64"/>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0" name="Google Shape;1740;p64"/>
            <p:cNvGrpSpPr/>
            <p:nvPr/>
          </p:nvGrpSpPr>
          <p:grpSpPr>
            <a:xfrm>
              <a:off x="4513224" y="3221724"/>
              <a:ext cx="274563" cy="280321"/>
              <a:chOff x="5298975" y="3412225"/>
              <a:chExt cx="576450" cy="616225"/>
            </a:xfrm>
          </p:grpSpPr>
          <p:sp>
            <p:nvSpPr>
              <p:cNvPr id="1741" name="Google Shape;1741;p64"/>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42" name="Google Shape;1742;p64"/>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64"/>
            <p:cNvGrpSpPr/>
            <p:nvPr/>
          </p:nvGrpSpPr>
          <p:grpSpPr>
            <a:xfrm>
              <a:off x="4824403" y="3421846"/>
              <a:ext cx="110132" cy="130647"/>
              <a:chOff x="5952300" y="3852150"/>
              <a:chExt cx="231225" cy="287200"/>
            </a:xfrm>
          </p:grpSpPr>
          <p:sp>
            <p:nvSpPr>
              <p:cNvPr id="1744" name="Google Shape;1744;p64"/>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4"/>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6" name="Google Shape;1746;p64"/>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4"/>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4"/>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4"/>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4"/>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4"/>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4"/>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4"/>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4" name="Google Shape;1754;p64"/>
            <p:cNvGrpSpPr/>
            <p:nvPr/>
          </p:nvGrpSpPr>
          <p:grpSpPr>
            <a:xfrm>
              <a:off x="4295710" y="3079670"/>
              <a:ext cx="14968" cy="27135"/>
              <a:chOff x="4842300" y="3099950"/>
              <a:chExt cx="31425" cy="59650"/>
            </a:xfrm>
          </p:grpSpPr>
          <p:sp>
            <p:nvSpPr>
              <p:cNvPr id="1755" name="Google Shape;1755;p64"/>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4"/>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4"/>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4"/>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9" name="Google Shape;1759;p64"/>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4"/>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4"/>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4"/>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4"/>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4"/>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4"/>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4"/>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7" name="Google Shape;1767;p64"/>
            <p:cNvGrpSpPr/>
            <p:nvPr/>
          </p:nvGrpSpPr>
          <p:grpSpPr>
            <a:xfrm>
              <a:off x="3831056" y="2816010"/>
              <a:ext cx="37378" cy="27612"/>
              <a:chOff x="3866750" y="2520350"/>
              <a:chExt cx="78475" cy="60700"/>
            </a:xfrm>
          </p:grpSpPr>
          <p:sp>
            <p:nvSpPr>
              <p:cNvPr id="1768" name="Google Shape;1768;p64"/>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4"/>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4"/>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4"/>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2" name="Google Shape;1772;p64"/>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4"/>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4"/>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4"/>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4"/>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4"/>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4"/>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4"/>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4"/>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4"/>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4"/>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4"/>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4"/>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4"/>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4"/>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4"/>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4"/>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89" name="Google Shape;1789;p64"/>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4"/>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4"/>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4"/>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4"/>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4"/>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4"/>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4"/>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4"/>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4"/>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4"/>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4"/>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01" name="Google Shape;1801;p64"/>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4"/>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4"/>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4"/>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4"/>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4"/>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4"/>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4"/>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4"/>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4"/>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4"/>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4"/>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4"/>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4" name="Google Shape;1814;p64"/>
            <p:cNvGrpSpPr/>
            <p:nvPr/>
          </p:nvGrpSpPr>
          <p:grpSpPr>
            <a:xfrm>
              <a:off x="3632736" y="3051591"/>
              <a:ext cx="63288" cy="45217"/>
              <a:chOff x="3450375" y="3038225"/>
              <a:chExt cx="132875" cy="99400"/>
            </a:xfrm>
          </p:grpSpPr>
          <p:sp>
            <p:nvSpPr>
              <p:cNvPr id="1815" name="Google Shape;1815;p64"/>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4"/>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7" name="Google Shape;1817;p64"/>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4"/>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4"/>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4"/>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4"/>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4"/>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4"/>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4"/>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4"/>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26" name="Google Shape;1826;p64"/>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4"/>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4"/>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4"/>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4"/>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4"/>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4"/>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4"/>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4"/>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4"/>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36" name="Google Shape;1836;p64"/>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4"/>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4"/>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4"/>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4"/>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4"/>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42" name="Google Shape;1842;p64"/>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4"/>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4"/>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4"/>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4"/>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4"/>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4"/>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4"/>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2" name="Google Shape;1852;p64"/>
          <p:cNvGrpSpPr/>
          <p:nvPr/>
        </p:nvGrpSpPr>
        <p:grpSpPr>
          <a:xfrm>
            <a:off x="719115" y="2852867"/>
            <a:ext cx="2622876" cy="1333540"/>
            <a:chOff x="238125" y="1038125"/>
            <a:chExt cx="7146800" cy="3633625"/>
          </a:xfrm>
        </p:grpSpPr>
        <p:sp>
          <p:nvSpPr>
            <p:cNvPr id="1853" name="Google Shape;1853;p64"/>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4"/>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4"/>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4"/>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4"/>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4"/>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4"/>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4"/>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4"/>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4"/>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4"/>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4"/>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4"/>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4"/>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4"/>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4"/>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4"/>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4"/>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4"/>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4"/>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4"/>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4"/>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4"/>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4"/>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4"/>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4"/>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4"/>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4"/>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4"/>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4"/>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4"/>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4"/>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4"/>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4"/>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4"/>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4"/>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4"/>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4"/>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4"/>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4"/>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4"/>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4"/>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4"/>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4"/>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4"/>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4"/>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4"/>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4"/>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4"/>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4"/>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4"/>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4"/>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4"/>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4"/>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4"/>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4"/>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4"/>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4"/>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4"/>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4"/>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4"/>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4"/>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4"/>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4"/>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4"/>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4"/>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4"/>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4"/>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4"/>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4"/>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4"/>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4"/>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4"/>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4"/>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4"/>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4"/>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4"/>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4"/>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4"/>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4"/>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4"/>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4"/>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4"/>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4"/>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4"/>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4"/>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4"/>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4"/>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4"/>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4"/>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4"/>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4"/>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4"/>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4"/>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4"/>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4"/>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4"/>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4"/>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4"/>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4"/>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4"/>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4"/>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4"/>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4"/>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4"/>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4"/>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4"/>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4"/>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4"/>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4"/>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4"/>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4"/>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4"/>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4"/>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4"/>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4"/>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4"/>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4"/>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4"/>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4"/>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4"/>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4"/>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4"/>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4"/>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4"/>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4"/>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4"/>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4"/>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4"/>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4"/>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4"/>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4"/>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4"/>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4"/>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4"/>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4"/>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4"/>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4"/>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4"/>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4"/>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4"/>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4"/>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4"/>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4"/>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4"/>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4"/>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4"/>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4"/>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4"/>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4"/>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4"/>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4"/>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4"/>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4"/>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4"/>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4"/>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4"/>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4"/>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4"/>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4"/>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4"/>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4"/>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4"/>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4"/>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4"/>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4"/>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4"/>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4"/>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4"/>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4"/>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4"/>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4"/>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4"/>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4"/>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4"/>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4"/>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4"/>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4"/>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4"/>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4"/>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4"/>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4"/>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4"/>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4"/>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4"/>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4"/>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4"/>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4"/>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4"/>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4"/>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4"/>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4"/>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4"/>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4"/>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4"/>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4"/>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4"/>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4"/>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4"/>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4"/>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4"/>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4"/>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4"/>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4"/>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4"/>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4"/>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4"/>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4"/>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4"/>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4"/>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4"/>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4"/>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4"/>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4"/>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4"/>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4"/>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4"/>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4"/>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4"/>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4"/>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4"/>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4"/>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4"/>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4"/>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4"/>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4"/>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4"/>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4"/>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4"/>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4"/>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4"/>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4"/>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4"/>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4"/>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4"/>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4"/>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4"/>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4"/>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4"/>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4"/>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4"/>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4"/>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4"/>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4"/>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4"/>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4"/>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4"/>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4"/>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4"/>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4"/>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4"/>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4"/>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4"/>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4"/>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4"/>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4"/>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4"/>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4"/>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4"/>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4"/>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4"/>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4"/>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4"/>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4"/>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4"/>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4"/>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4"/>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4"/>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4"/>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4"/>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4"/>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4"/>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4"/>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4"/>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4"/>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4"/>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4"/>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4"/>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4"/>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4"/>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4"/>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4"/>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4"/>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4"/>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4"/>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4"/>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4"/>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4"/>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4"/>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4"/>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4"/>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4"/>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4"/>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4"/>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4"/>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4"/>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4"/>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4"/>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4"/>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4"/>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4"/>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4"/>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4"/>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4"/>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4"/>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4"/>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4"/>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4"/>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4"/>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4"/>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4"/>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4"/>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4"/>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4"/>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4"/>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4"/>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4"/>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4"/>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4"/>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4"/>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4"/>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4"/>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4"/>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4"/>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4"/>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4"/>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4"/>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4"/>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4"/>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4"/>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4"/>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4"/>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4"/>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4"/>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4"/>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4"/>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4"/>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4"/>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4"/>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4"/>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4"/>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4"/>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4"/>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4"/>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4"/>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4"/>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4"/>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4"/>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4"/>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4"/>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4"/>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4"/>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4"/>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4"/>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4"/>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4"/>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4"/>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4"/>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4"/>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4"/>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4"/>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4"/>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4"/>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4"/>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4"/>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4"/>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4"/>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4"/>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4"/>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4"/>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4"/>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4"/>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4"/>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4"/>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4"/>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4"/>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4"/>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4"/>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4"/>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4"/>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4"/>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4"/>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4"/>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4"/>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4"/>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4"/>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4"/>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4"/>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4"/>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4"/>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4"/>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4"/>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4"/>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4"/>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4"/>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4"/>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4"/>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4"/>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4"/>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4"/>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4"/>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4"/>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4"/>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4"/>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4"/>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4"/>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4"/>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4"/>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4"/>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4"/>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4"/>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4"/>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4"/>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4"/>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4"/>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4"/>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4"/>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4"/>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4"/>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4"/>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4"/>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4"/>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4"/>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4"/>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4"/>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4"/>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4"/>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4"/>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4"/>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4"/>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4"/>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4"/>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4"/>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4"/>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4"/>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4"/>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4"/>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4"/>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4"/>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4"/>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4"/>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4"/>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4"/>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4"/>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4"/>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4"/>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4"/>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4"/>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4"/>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4"/>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4"/>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4"/>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4"/>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4"/>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4"/>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4"/>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4"/>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4"/>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4"/>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4"/>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4"/>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4"/>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4"/>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4"/>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4"/>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4"/>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4"/>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4"/>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4"/>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4"/>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4"/>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4"/>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4"/>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4"/>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4"/>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4"/>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4"/>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4"/>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4"/>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4"/>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4"/>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4"/>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4"/>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4"/>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4"/>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4"/>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4"/>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4"/>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4"/>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4"/>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4"/>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4"/>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4"/>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4"/>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4"/>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4"/>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4"/>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4"/>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4"/>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4"/>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4"/>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4"/>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4"/>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4"/>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4"/>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4"/>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4"/>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4"/>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4"/>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4"/>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4"/>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4"/>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4"/>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4"/>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4"/>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4"/>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4"/>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4"/>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4"/>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4"/>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4"/>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4"/>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4"/>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4"/>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4"/>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4"/>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4"/>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4"/>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4"/>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4"/>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4"/>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4"/>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4"/>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4"/>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4"/>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4"/>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4"/>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4"/>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4"/>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4"/>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4"/>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4"/>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4"/>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4"/>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4"/>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4"/>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4"/>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4"/>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4"/>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4"/>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4"/>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4"/>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4"/>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4"/>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4"/>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4"/>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4"/>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4"/>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4"/>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4"/>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4"/>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4"/>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4"/>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4"/>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4"/>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4"/>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4"/>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4"/>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4"/>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4"/>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4"/>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4"/>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4"/>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4"/>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4"/>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4"/>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4"/>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4"/>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4"/>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4"/>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4"/>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4"/>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4"/>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4"/>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4"/>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4"/>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4"/>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4"/>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4"/>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4"/>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4"/>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4"/>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4"/>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4"/>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4"/>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4"/>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4"/>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4"/>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4"/>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4"/>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4"/>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4"/>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4"/>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4"/>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4"/>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4"/>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4"/>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4"/>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4"/>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4"/>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4"/>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4"/>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4"/>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4"/>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4"/>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4"/>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4"/>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4"/>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4"/>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4"/>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4"/>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4"/>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4"/>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4"/>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4"/>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4"/>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4"/>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4"/>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4"/>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4"/>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4"/>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4"/>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4"/>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4"/>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4"/>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4"/>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4"/>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4"/>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4"/>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4"/>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4"/>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4"/>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4"/>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4"/>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4"/>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4"/>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4"/>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4"/>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4"/>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4"/>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4"/>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4"/>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4"/>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4"/>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4"/>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4"/>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4"/>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4"/>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4"/>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4"/>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4"/>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4"/>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4"/>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4"/>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4"/>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4"/>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4"/>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4"/>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4"/>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4"/>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4"/>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4"/>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4"/>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4"/>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4"/>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4"/>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4"/>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4"/>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4"/>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4"/>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4"/>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4"/>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4"/>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4"/>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4"/>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4"/>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4"/>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4"/>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4"/>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4"/>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4"/>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4"/>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4"/>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4"/>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4"/>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4"/>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4"/>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4"/>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4"/>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4"/>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4"/>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4"/>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4"/>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4"/>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4"/>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4"/>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4"/>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4"/>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4"/>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4"/>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4"/>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4"/>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4"/>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4"/>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4"/>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4"/>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4"/>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4"/>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4"/>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4"/>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4"/>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4"/>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4"/>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4"/>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4"/>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4"/>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4"/>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4"/>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4"/>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4"/>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4"/>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4"/>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4"/>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4"/>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4"/>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4"/>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4"/>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4"/>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4"/>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4"/>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4"/>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4"/>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4"/>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4"/>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4"/>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4"/>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4"/>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4"/>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4"/>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4"/>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4"/>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4"/>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4"/>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4"/>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4"/>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4"/>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4"/>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4"/>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4"/>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4"/>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4"/>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4"/>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4"/>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4"/>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4"/>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4"/>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4"/>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4"/>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4"/>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4"/>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4"/>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4"/>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4"/>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4"/>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4"/>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4"/>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4"/>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4"/>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4"/>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4"/>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4"/>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4"/>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4"/>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4"/>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4"/>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4"/>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4"/>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4"/>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4"/>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4"/>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4"/>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4"/>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4"/>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4"/>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4"/>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4"/>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4"/>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4"/>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4"/>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4"/>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4"/>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4"/>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4"/>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4"/>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4"/>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4"/>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4"/>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4"/>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4"/>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4"/>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4"/>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4"/>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4"/>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4"/>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4"/>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4"/>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4"/>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4"/>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4"/>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4"/>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4"/>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4"/>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4"/>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4"/>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4"/>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4"/>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4"/>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4"/>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4"/>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4"/>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4"/>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4"/>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4"/>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4"/>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4"/>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4"/>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4"/>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4"/>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4"/>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4"/>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4"/>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4"/>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4"/>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4"/>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4"/>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4"/>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4"/>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4"/>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4"/>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4"/>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4"/>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4"/>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4"/>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4"/>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4"/>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4"/>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4"/>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4"/>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4"/>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4"/>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4"/>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4"/>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4"/>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4"/>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4"/>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4"/>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4"/>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4"/>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4"/>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4"/>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4"/>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4"/>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4"/>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4"/>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4"/>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4"/>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4"/>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4"/>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4"/>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4"/>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4"/>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4"/>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4"/>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4"/>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4"/>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4"/>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4"/>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4"/>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4"/>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4"/>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4"/>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4"/>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4"/>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4"/>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4"/>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4"/>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4"/>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4"/>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4"/>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4"/>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4"/>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4"/>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4"/>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4"/>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4"/>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4"/>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4"/>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4"/>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4"/>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4"/>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4"/>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4"/>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4"/>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4"/>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4"/>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4"/>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4"/>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4"/>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4"/>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4"/>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4"/>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4"/>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4"/>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4"/>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4"/>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4"/>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4"/>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4"/>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4"/>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4"/>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4"/>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4"/>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4"/>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4"/>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4"/>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4"/>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4"/>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4"/>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4"/>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4"/>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4"/>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4"/>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4"/>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4"/>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4"/>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4"/>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4"/>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4"/>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4"/>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4"/>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4"/>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4"/>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4"/>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4"/>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4"/>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4"/>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4"/>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4"/>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4"/>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4"/>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4"/>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4"/>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4"/>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4"/>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4"/>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4"/>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4"/>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4"/>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4"/>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4"/>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4"/>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4"/>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4"/>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4"/>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4"/>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4"/>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4"/>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4"/>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4"/>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4"/>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4"/>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4"/>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4"/>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4"/>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4"/>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4"/>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4"/>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4"/>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4"/>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4"/>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4"/>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4"/>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4"/>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4"/>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4"/>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4"/>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4"/>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4"/>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4"/>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4"/>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4"/>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4"/>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4"/>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4"/>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4"/>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4"/>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4"/>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4"/>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4"/>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4"/>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4"/>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4"/>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4"/>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4"/>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4"/>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4"/>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4"/>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4"/>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4"/>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4"/>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4"/>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4"/>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4"/>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4"/>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4"/>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4"/>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4"/>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4"/>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4"/>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4"/>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4"/>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4"/>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4"/>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4"/>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4"/>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4"/>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4"/>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4"/>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4"/>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4"/>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4"/>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4"/>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4"/>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4"/>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4"/>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4"/>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4"/>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4"/>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4"/>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4"/>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4"/>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4"/>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4"/>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4"/>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4"/>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4"/>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4"/>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4"/>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4"/>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4"/>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4"/>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4"/>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4"/>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4"/>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4"/>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4"/>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4"/>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4"/>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4"/>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4"/>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4"/>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4"/>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4"/>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4"/>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4"/>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4"/>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4"/>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4"/>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4"/>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4"/>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4"/>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4"/>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4"/>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4"/>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4"/>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4"/>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4"/>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4"/>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4"/>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4"/>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4"/>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4"/>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4"/>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4"/>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4"/>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4"/>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4"/>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4"/>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4"/>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4"/>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4"/>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4"/>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4"/>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4"/>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4"/>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4"/>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4"/>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4"/>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4"/>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4"/>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4"/>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4"/>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4"/>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4"/>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4"/>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4"/>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4"/>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4"/>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4"/>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4"/>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4"/>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4"/>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4"/>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4"/>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4"/>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4"/>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4"/>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4"/>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4"/>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4"/>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4"/>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4"/>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4"/>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4"/>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4"/>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4"/>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4"/>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4"/>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4"/>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4"/>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4"/>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4"/>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4"/>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4"/>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4"/>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4"/>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4"/>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4"/>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4"/>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4"/>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4"/>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4"/>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4"/>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4"/>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4"/>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4"/>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4"/>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4"/>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4"/>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4"/>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4"/>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4"/>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4"/>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4"/>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4"/>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4"/>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4"/>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4"/>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4"/>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4"/>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4"/>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4"/>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4"/>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4"/>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4"/>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4"/>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4"/>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4"/>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4"/>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4"/>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4"/>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4"/>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4"/>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4"/>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4"/>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4"/>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4"/>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4"/>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4"/>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4"/>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4"/>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4"/>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4"/>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4"/>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4"/>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4"/>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4"/>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4"/>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4"/>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4"/>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4"/>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4"/>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4"/>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4"/>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4"/>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4"/>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4"/>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4"/>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4"/>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4"/>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4"/>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4"/>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4"/>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4"/>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4"/>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4"/>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4"/>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4"/>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4"/>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4"/>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4"/>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4"/>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4"/>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4"/>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4"/>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4"/>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4"/>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4"/>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4"/>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4"/>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4"/>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4"/>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4"/>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4"/>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4"/>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4"/>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4"/>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4"/>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4"/>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4"/>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4"/>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4"/>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4"/>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4"/>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4"/>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4"/>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4"/>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4"/>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4"/>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4"/>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4"/>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4"/>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4"/>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4"/>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4"/>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4"/>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4"/>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4"/>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4"/>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4"/>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4"/>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4"/>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4"/>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4"/>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4"/>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4"/>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4"/>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4"/>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4"/>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4"/>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4"/>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4"/>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4"/>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4"/>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4"/>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4"/>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4"/>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4"/>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4"/>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4"/>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4"/>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4"/>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4"/>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4"/>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4"/>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4"/>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4"/>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4"/>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4"/>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4"/>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4"/>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4"/>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4"/>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4"/>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4"/>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4"/>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4"/>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4"/>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4"/>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4"/>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4"/>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4"/>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4"/>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4"/>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4"/>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4"/>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4"/>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4"/>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4"/>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4"/>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4"/>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4"/>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4"/>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4"/>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4"/>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4"/>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4"/>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4"/>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4"/>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4"/>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4"/>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4"/>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4"/>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4"/>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4"/>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4"/>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4"/>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4"/>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4"/>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4"/>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4"/>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4"/>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4"/>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4"/>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4"/>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4"/>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4"/>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4"/>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4"/>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4"/>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4"/>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4"/>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4"/>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4"/>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4"/>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4"/>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4"/>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4"/>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4"/>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4"/>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4"/>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4"/>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4"/>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4"/>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4"/>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4"/>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4"/>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4"/>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4"/>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4"/>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4"/>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4"/>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4"/>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4"/>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4"/>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4"/>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4"/>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4"/>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4"/>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4"/>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4"/>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4"/>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4"/>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4"/>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4"/>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4"/>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4"/>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4"/>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4"/>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4"/>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4"/>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4"/>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4"/>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4"/>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4"/>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4"/>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4"/>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4"/>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4"/>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4"/>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4"/>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4"/>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4"/>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4"/>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4"/>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4"/>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4"/>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4"/>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4"/>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4"/>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4"/>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4"/>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4"/>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4"/>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4"/>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4"/>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4"/>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4"/>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4"/>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4"/>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4"/>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4"/>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4"/>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4"/>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4"/>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4"/>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4"/>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4"/>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4"/>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4"/>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4"/>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4"/>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4"/>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4"/>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4"/>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4"/>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4"/>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4"/>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4"/>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4"/>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4"/>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4"/>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4"/>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4"/>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4"/>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4"/>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4"/>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4"/>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4"/>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4"/>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4"/>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4"/>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4"/>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4"/>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4"/>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4"/>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4"/>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4"/>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4"/>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4"/>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4"/>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4"/>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4"/>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4"/>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4"/>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4"/>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4"/>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4"/>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4"/>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4"/>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4"/>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4"/>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4"/>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4"/>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4"/>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4"/>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4"/>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4"/>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4"/>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4"/>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4"/>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4"/>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4"/>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4"/>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4"/>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4"/>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4"/>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4"/>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4"/>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4"/>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4"/>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4"/>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4"/>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4"/>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4"/>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4"/>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4"/>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4"/>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4"/>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4"/>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4"/>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4"/>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4"/>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4"/>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4"/>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4"/>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4"/>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4"/>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4"/>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4"/>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4"/>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4"/>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4"/>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4"/>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4"/>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4"/>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4"/>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4"/>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4"/>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4"/>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4"/>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4"/>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4"/>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4"/>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4"/>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4"/>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4"/>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4"/>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4"/>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4"/>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4"/>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4"/>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4"/>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4"/>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4"/>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4"/>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4"/>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4"/>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4"/>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4"/>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4"/>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4"/>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4"/>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4"/>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4"/>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4"/>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4"/>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4"/>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4"/>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4"/>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4"/>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4"/>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4"/>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4"/>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4"/>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4"/>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4"/>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4"/>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4"/>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4"/>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4"/>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4"/>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4"/>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4"/>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4"/>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4"/>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4"/>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4"/>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4"/>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4"/>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4"/>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4"/>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4"/>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4"/>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4"/>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4"/>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4"/>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4"/>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4"/>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4"/>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4"/>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4"/>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5" name="Google Shape;3425;p64"/>
          <p:cNvGrpSpPr/>
          <p:nvPr/>
        </p:nvGrpSpPr>
        <p:grpSpPr>
          <a:xfrm>
            <a:off x="5834043" y="994977"/>
            <a:ext cx="2590840" cy="1380235"/>
            <a:chOff x="233350" y="949250"/>
            <a:chExt cx="7137300" cy="3802300"/>
          </a:xfrm>
        </p:grpSpPr>
        <p:sp>
          <p:nvSpPr>
            <p:cNvPr id="3426" name="Google Shape;3426;p6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7" name="Google Shape;3477;p64"/>
          <p:cNvGrpSpPr/>
          <p:nvPr/>
        </p:nvGrpSpPr>
        <p:grpSpPr>
          <a:xfrm>
            <a:off x="7648472" y="3039750"/>
            <a:ext cx="104231" cy="320340"/>
            <a:chOff x="7564426" y="3224343"/>
            <a:chExt cx="119985" cy="368801"/>
          </a:xfrm>
        </p:grpSpPr>
        <p:sp>
          <p:nvSpPr>
            <p:cNvPr id="3478" name="Google Shape;3478;p64"/>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4"/>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0" name="Google Shape;3480;p64"/>
          <p:cNvGrpSpPr/>
          <p:nvPr/>
        </p:nvGrpSpPr>
        <p:grpSpPr>
          <a:xfrm>
            <a:off x="7347961" y="3033852"/>
            <a:ext cx="189489" cy="332132"/>
            <a:chOff x="8370831" y="3202002"/>
            <a:chExt cx="218129" cy="382376"/>
          </a:xfrm>
        </p:grpSpPr>
        <p:sp>
          <p:nvSpPr>
            <p:cNvPr id="3481" name="Google Shape;3481;p64"/>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4"/>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3" name="Google Shape;3483;p64"/>
          <p:cNvGrpSpPr/>
          <p:nvPr/>
        </p:nvGrpSpPr>
        <p:grpSpPr>
          <a:xfrm>
            <a:off x="8071350" y="3444984"/>
            <a:ext cx="309429" cy="267000"/>
            <a:chOff x="6742064" y="3750480"/>
            <a:chExt cx="399315" cy="344560"/>
          </a:xfrm>
        </p:grpSpPr>
        <p:sp>
          <p:nvSpPr>
            <p:cNvPr id="3484" name="Google Shape;3484;p64"/>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4"/>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6" name="Google Shape;3486;p64"/>
          <p:cNvGrpSpPr/>
          <p:nvPr/>
        </p:nvGrpSpPr>
        <p:grpSpPr>
          <a:xfrm>
            <a:off x="7610369" y="3796031"/>
            <a:ext cx="180437" cy="281608"/>
            <a:chOff x="7248525" y="3739696"/>
            <a:chExt cx="230531" cy="359790"/>
          </a:xfrm>
        </p:grpSpPr>
        <p:sp>
          <p:nvSpPr>
            <p:cNvPr id="3487" name="Google Shape;3487;p64"/>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4"/>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9" name="Google Shape;3489;p64"/>
          <p:cNvGrpSpPr/>
          <p:nvPr/>
        </p:nvGrpSpPr>
        <p:grpSpPr>
          <a:xfrm>
            <a:off x="7856288" y="3439255"/>
            <a:ext cx="162896" cy="278710"/>
            <a:chOff x="7601242" y="3729267"/>
            <a:chExt cx="222566" cy="380803"/>
          </a:xfrm>
        </p:grpSpPr>
        <p:sp>
          <p:nvSpPr>
            <p:cNvPr id="3490" name="Google Shape;3490;p64"/>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4"/>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2" name="Google Shape;3492;p64"/>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3" name="Google Shape;3493;p64"/>
          <p:cNvGrpSpPr/>
          <p:nvPr/>
        </p:nvGrpSpPr>
        <p:grpSpPr>
          <a:xfrm>
            <a:off x="7345934" y="3440396"/>
            <a:ext cx="193543" cy="275990"/>
            <a:chOff x="8304647" y="3738687"/>
            <a:chExt cx="225076" cy="320956"/>
          </a:xfrm>
        </p:grpSpPr>
        <p:sp>
          <p:nvSpPr>
            <p:cNvPr id="3494" name="Google Shape;3494;p64"/>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4"/>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4"/>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7" name="Google Shape;3497;p64"/>
          <p:cNvGrpSpPr/>
          <p:nvPr/>
        </p:nvGrpSpPr>
        <p:grpSpPr>
          <a:xfrm>
            <a:off x="7618426" y="3440396"/>
            <a:ext cx="178492" cy="275990"/>
            <a:chOff x="8615101" y="3738687"/>
            <a:chExt cx="207573" cy="320956"/>
          </a:xfrm>
        </p:grpSpPr>
        <p:sp>
          <p:nvSpPr>
            <p:cNvPr id="3498" name="Google Shape;3498;p64"/>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4"/>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4"/>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1" name="Google Shape;3501;p64"/>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2" name="Google Shape;3502;p64"/>
          <p:cNvGrpSpPr/>
          <p:nvPr/>
        </p:nvGrpSpPr>
        <p:grpSpPr>
          <a:xfrm>
            <a:off x="6013131" y="3561884"/>
            <a:ext cx="557670" cy="511283"/>
            <a:chOff x="6015419" y="3716859"/>
            <a:chExt cx="557671" cy="511283"/>
          </a:xfrm>
        </p:grpSpPr>
        <p:sp>
          <p:nvSpPr>
            <p:cNvPr id="3503" name="Google Shape;3503;p64"/>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4" name="Google Shape;3504;p64"/>
            <p:cNvGrpSpPr/>
            <p:nvPr/>
          </p:nvGrpSpPr>
          <p:grpSpPr>
            <a:xfrm>
              <a:off x="6036094" y="3716980"/>
              <a:ext cx="529860" cy="510468"/>
              <a:chOff x="6036094" y="3716980"/>
              <a:chExt cx="529860" cy="510468"/>
            </a:xfrm>
          </p:grpSpPr>
          <p:sp>
            <p:nvSpPr>
              <p:cNvPr id="3505" name="Google Shape;3505;p64"/>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4"/>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4"/>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4"/>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4"/>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4"/>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4"/>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4"/>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4"/>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4"/>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5" name="Google Shape;3515;p64"/>
          <p:cNvGrpSpPr/>
          <p:nvPr/>
        </p:nvGrpSpPr>
        <p:grpSpPr>
          <a:xfrm>
            <a:off x="6642016" y="2918653"/>
            <a:ext cx="576302" cy="511871"/>
            <a:chOff x="6644304" y="3073628"/>
            <a:chExt cx="576302" cy="511871"/>
          </a:xfrm>
        </p:grpSpPr>
        <p:sp>
          <p:nvSpPr>
            <p:cNvPr id="3516" name="Google Shape;3516;p64"/>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7" name="Google Shape;3517;p64"/>
            <p:cNvGrpSpPr/>
            <p:nvPr/>
          </p:nvGrpSpPr>
          <p:grpSpPr>
            <a:xfrm>
              <a:off x="6712169" y="3085440"/>
              <a:ext cx="481622" cy="494913"/>
              <a:chOff x="6712169" y="3085440"/>
              <a:chExt cx="481622" cy="494913"/>
            </a:xfrm>
          </p:grpSpPr>
          <p:sp>
            <p:nvSpPr>
              <p:cNvPr id="3518" name="Google Shape;3518;p64"/>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4"/>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4"/>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4"/>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4"/>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3" name="Google Shape;3523;p64"/>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4"/>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4"/>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6" name="Google Shape;3526;p64"/>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7" name="Google Shape;3527;p64"/>
          <p:cNvGrpSpPr/>
          <p:nvPr/>
        </p:nvGrpSpPr>
        <p:grpSpPr>
          <a:xfrm>
            <a:off x="6649867" y="3561648"/>
            <a:ext cx="560631" cy="511352"/>
            <a:chOff x="6652154" y="3716623"/>
            <a:chExt cx="560631" cy="511352"/>
          </a:xfrm>
        </p:grpSpPr>
        <p:sp>
          <p:nvSpPr>
            <p:cNvPr id="3528" name="Google Shape;3528;p64"/>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9" name="Google Shape;3529;p64"/>
            <p:cNvGrpSpPr/>
            <p:nvPr/>
          </p:nvGrpSpPr>
          <p:grpSpPr>
            <a:xfrm>
              <a:off x="6669657" y="3716715"/>
              <a:ext cx="466779" cy="464290"/>
              <a:chOff x="6669657" y="3716715"/>
              <a:chExt cx="466779" cy="464290"/>
            </a:xfrm>
          </p:grpSpPr>
          <p:sp>
            <p:nvSpPr>
              <p:cNvPr id="3530" name="Google Shape;3530;p64"/>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4"/>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4"/>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4"/>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4"/>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4"/>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4"/>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4"/>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4"/>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4"/>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4"/>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4"/>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4"/>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43" name="Google Shape;3543;p64"/>
          <p:cNvGrpSpPr/>
          <p:nvPr/>
        </p:nvGrpSpPr>
        <p:grpSpPr>
          <a:xfrm>
            <a:off x="7843958" y="3843056"/>
            <a:ext cx="187557" cy="187557"/>
            <a:chOff x="8565775" y="671075"/>
            <a:chExt cx="441000" cy="441000"/>
          </a:xfrm>
        </p:grpSpPr>
        <p:sp>
          <p:nvSpPr>
            <p:cNvPr id="3544" name="Google Shape;3544;p6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4"/>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6" name="Google Shape;3546;p64"/>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4"/>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8" name="Google Shape;3548;p64"/>
          <p:cNvGrpSpPr/>
          <p:nvPr/>
        </p:nvGrpSpPr>
        <p:grpSpPr>
          <a:xfrm>
            <a:off x="5997813" y="2921275"/>
            <a:ext cx="587871" cy="512373"/>
            <a:chOff x="6000100" y="3076250"/>
            <a:chExt cx="587871" cy="512373"/>
          </a:xfrm>
        </p:grpSpPr>
        <p:sp>
          <p:nvSpPr>
            <p:cNvPr id="3549" name="Google Shape;3549;p64"/>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0" name="Google Shape;3550;p64"/>
            <p:cNvGrpSpPr/>
            <p:nvPr/>
          </p:nvGrpSpPr>
          <p:grpSpPr>
            <a:xfrm>
              <a:off x="6031360" y="3076713"/>
              <a:ext cx="539107" cy="480965"/>
              <a:chOff x="6031360" y="3076713"/>
              <a:chExt cx="539107" cy="480965"/>
            </a:xfrm>
          </p:grpSpPr>
          <p:sp>
            <p:nvSpPr>
              <p:cNvPr id="3551" name="Google Shape;3551;p64"/>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4"/>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4"/>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4"/>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4"/>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4"/>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4"/>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58" name="Google Shape;3558;p64"/>
          <p:cNvGrpSpPr/>
          <p:nvPr/>
        </p:nvGrpSpPr>
        <p:grpSpPr>
          <a:xfrm>
            <a:off x="3369304" y="940638"/>
            <a:ext cx="2310381" cy="1488888"/>
            <a:chOff x="229225" y="549050"/>
            <a:chExt cx="7161750" cy="4615275"/>
          </a:xfrm>
        </p:grpSpPr>
        <p:sp>
          <p:nvSpPr>
            <p:cNvPr id="3559" name="Google Shape;3559;p64"/>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4"/>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4"/>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4"/>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4"/>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4"/>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4"/>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4"/>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4"/>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4"/>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4"/>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4"/>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4"/>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4"/>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4"/>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4"/>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4"/>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4"/>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4"/>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4"/>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4"/>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4"/>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4"/>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4"/>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4"/>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4"/>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4"/>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4"/>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4"/>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4"/>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4"/>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4"/>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4"/>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4"/>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4"/>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4"/>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4"/>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4"/>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4"/>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4"/>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4"/>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4"/>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4"/>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4"/>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4"/>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4"/>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4"/>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4"/>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4"/>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4"/>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4"/>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4"/>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4"/>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4"/>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4"/>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4"/>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4"/>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4"/>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4"/>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4"/>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4"/>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4"/>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4"/>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4"/>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4"/>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4"/>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4"/>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4"/>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4"/>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4"/>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4"/>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4"/>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4"/>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4"/>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4"/>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4"/>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4"/>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4"/>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4"/>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4"/>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4"/>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4"/>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4"/>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4"/>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4"/>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4"/>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4"/>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4"/>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4"/>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4"/>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4"/>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4"/>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4"/>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4"/>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4"/>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4"/>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4"/>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4"/>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4"/>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4"/>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4"/>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4"/>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4"/>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4"/>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4"/>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4"/>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4"/>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4"/>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4"/>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4"/>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4"/>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4"/>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4"/>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4"/>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4"/>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4"/>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4"/>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6" name="Google Shape;3676;p64"/>
          <p:cNvGrpSpPr/>
          <p:nvPr/>
        </p:nvGrpSpPr>
        <p:grpSpPr>
          <a:xfrm>
            <a:off x="3514722" y="2832485"/>
            <a:ext cx="2310282" cy="1374222"/>
            <a:chOff x="238125" y="732525"/>
            <a:chExt cx="7130500" cy="4241425"/>
          </a:xfrm>
        </p:grpSpPr>
        <p:sp>
          <p:nvSpPr>
            <p:cNvPr id="3677" name="Google Shape;3677;p64"/>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4"/>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4"/>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4"/>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4"/>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4"/>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4"/>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4"/>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4"/>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4"/>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4"/>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4"/>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4"/>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4"/>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4"/>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4"/>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4"/>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4"/>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4"/>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4"/>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4"/>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4"/>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4"/>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4"/>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4"/>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4"/>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4"/>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4"/>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4"/>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4"/>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4"/>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4"/>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4"/>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4"/>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4"/>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4"/>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4"/>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4"/>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4"/>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4"/>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4"/>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4"/>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4"/>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4"/>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4"/>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4"/>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4"/>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4"/>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4"/>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4"/>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4"/>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4"/>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4"/>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4"/>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4"/>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4"/>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4"/>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4"/>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4"/>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4"/>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4"/>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4"/>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4"/>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4"/>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4"/>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4"/>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4"/>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4"/>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4"/>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4"/>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4"/>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4"/>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4"/>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4"/>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4"/>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4"/>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4"/>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4"/>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4"/>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4"/>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4"/>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4"/>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4"/>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4"/>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4"/>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4"/>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4"/>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4"/>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4"/>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4"/>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4"/>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4"/>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4"/>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4"/>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4"/>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4"/>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4"/>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4"/>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4"/>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4"/>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4"/>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4"/>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4"/>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4"/>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4"/>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4"/>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4"/>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4"/>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4"/>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4"/>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4"/>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4"/>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4"/>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4"/>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4" name="Shape 3794"/>
        <p:cNvGrpSpPr/>
        <p:nvPr/>
      </p:nvGrpSpPr>
      <p:grpSpPr>
        <a:xfrm>
          <a:off x="0" y="0"/>
          <a:ext cx="0" cy="0"/>
          <a:chOff x="0" y="0"/>
          <a:chExt cx="0" cy="0"/>
        </a:xfrm>
      </p:grpSpPr>
      <p:grpSp>
        <p:nvGrpSpPr>
          <p:cNvPr id="3795" name="Google Shape;3795;p65"/>
          <p:cNvGrpSpPr/>
          <p:nvPr/>
        </p:nvGrpSpPr>
        <p:grpSpPr>
          <a:xfrm>
            <a:off x="729274" y="969771"/>
            <a:ext cx="2507799" cy="206239"/>
            <a:chOff x="106648" y="895722"/>
            <a:chExt cx="4481413" cy="374300"/>
          </a:xfrm>
        </p:grpSpPr>
        <p:grpSp>
          <p:nvGrpSpPr>
            <p:cNvPr id="3796" name="Google Shape;3796;p65"/>
            <p:cNvGrpSpPr/>
            <p:nvPr/>
          </p:nvGrpSpPr>
          <p:grpSpPr>
            <a:xfrm>
              <a:off x="2233276" y="895722"/>
              <a:ext cx="1082667" cy="223591"/>
              <a:chOff x="4808316" y="2800065"/>
              <a:chExt cx="1999386" cy="412910"/>
            </a:xfrm>
          </p:grpSpPr>
          <p:sp>
            <p:nvSpPr>
              <p:cNvPr id="3797" name="Google Shape;3797;p65"/>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8" name="Google Shape;3798;p65"/>
              <p:cNvGrpSpPr/>
              <p:nvPr/>
            </p:nvGrpSpPr>
            <p:grpSpPr>
              <a:xfrm>
                <a:off x="4808316" y="2800065"/>
                <a:ext cx="92400" cy="411825"/>
                <a:chOff x="845575" y="2563700"/>
                <a:chExt cx="92400" cy="411825"/>
              </a:xfrm>
            </p:grpSpPr>
            <p:cxnSp>
              <p:nvCxnSpPr>
                <p:cNvPr id="3799" name="Google Shape;3799;p6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00" name="Google Shape;3800;p6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1" name="Google Shape;3801;p65"/>
            <p:cNvGrpSpPr/>
            <p:nvPr/>
          </p:nvGrpSpPr>
          <p:grpSpPr>
            <a:xfrm>
              <a:off x="106648" y="895722"/>
              <a:ext cx="1088401" cy="223591"/>
              <a:chOff x="881025" y="2800065"/>
              <a:chExt cx="2009975" cy="412910"/>
            </a:xfrm>
          </p:grpSpPr>
          <p:sp>
            <p:nvSpPr>
              <p:cNvPr id="3802" name="Google Shape;3802;p65"/>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3" name="Google Shape;3803;p65"/>
              <p:cNvGrpSpPr/>
              <p:nvPr/>
            </p:nvGrpSpPr>
            <p:grpSpPr>
              <a:xfrm>
                <a:off x="881025" y="2800065"/>
                <a:ext cx="92400" cy="411825"/>
                <a:chOff x="845575" y="2563700"/>
                <a:chExt cx="92400" cy="411825"/>
              </a:xfrm>
            </p:grpSpPr>
            <p:cxnSp>
              <p:nvCxnSpPr>
                <p:cNvPr id="3804" name="Google Shape;3804;p6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05" name="Google Shape;3805;p6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6" name="Google Shape;3806;p65"/>
            <p:cNvGrpSpPr/>
            <p:nvPr/>
          </p:nvGrpSpPr>
          <p:grpSpPr>
            <a:xfrm>
              <a:off x="1172346" y="1047018"/>
              <a:ext cx="1083151" cy="223003"/>
              <a:chOff x="2849073" y="3079467"/>
              <a:chExt cx="2000279" cy="411825"/>
            </a:xfrm>
          </p:grpSpPr>
          <p:sp>
            <p:nvSpPr>
              <p:cNvPr id="3807" name="Google Shape;3807;p65"/>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8" name="Google Shape;3808;p65"/>
              <p:cNvGrpSpPr/>
              <p:nvPr/>
            </p:nvGrpSpPr>
            <p:grpSpPr>
              <a:xfrm rot="10800000">
                <a:off x="2849073" y="3079467"/>
                <a:ext cx="92400" cy="411825"/>
                <a:chOff x="2070100" y="2563700"/>
                <a:chExt cx="92400" cy="411825"/>
              </a:xfrm>
            </p:grpSpPr>
            <p:cxnSp>
              <p:nvCxnSpPr>
                <p:cNvPr id="3809" name="Google Shape;3809;p6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10" name="Google Shape;3810;p6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11" name="Google Shape;3811;p65"/>
            <p:cNvGrpSpPr/>
            <p:nvPr/>
          </p:nvGrpSpPr>
          <p:grpSpPr>
            <a:xfrm>
              <a:off x="3290132" y="1047018"/>
              <a:ext cx="1297929" cy="223003"/>
              <a:chOff x="6760035" y="3079467"/>
              <a:chExt cx="2396914" cy="411825"/>
            </a:xfrm>
          </p:grpSpPr>
          <p:sp>
            <p:nvSpPr>
              <p:cNvPr id="3812" name="Google Shape;3812;p65"/>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3" name="Google Shape;3813;p65"/>
              <p:cNvGrpSpPr/>
              <p:nvPr/>
            </p:nvGrpSpPr>
            <p:grpSpPr>
              <a:xfrm rot="10800000">
                <a:off x="6760035" y="3079467"/>
                <a:ext cx="92400" cy="411825"/>
                <a:chOff x="2070100" y="2563700"/>
                <a:chExt cx="92400" cy="411825"/>
              </a:xfrm>
            </p:grpSpPr>
            <p:cxnSp>
              <p:nvCxnSpPr>
                <p:cNvPr id="3814" name="Google Shape;3814;p6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15" name="Google Shape;3815;p6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16" name="Google Shape;3816;p65"/>
          <p:cNvGrpSpPr/>
          <p:nvPr/>
        </p:nvGrpSpPr>
        <p:grpSpPr>
          <a:xfrm>
            <a:off x="2147036" y="3369142"/>
            <a:ext cx="1086701" cy="799429"/>
            <a:chOff x="2183288" y="3555572"/>
            <a:chExt cx="1136241" cy="835873"/>
          </a:xfrm>
        </p:grpSpPr>
        <p:sp>
          <p:nvSpPr>
            <p:cNvPr id="3817" name="Google Shape;3817;p65"/>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8" name="Google Shape;3818;p65"/>
            <p:cNvGrpSpPr/>
            <p:nvPr/>
          </p:nvGrpSpPr>
          <p:grpSpPr>
            <a:xfrm>
              <a:off x="2205895" y="3637269"/>
              <a:ext cx="1089848" cy="724993"/>
              <a:chOff x="2205895" y="3637269"/>
              <a:chExt cx="1089848" cy="724993"/>
            </a:xfrm>
          </p:grpSpPr>
          <p:sp>
            <p:nvSpPr>
              <p:cNvPr id="3819" name="Google Shape;3819;p65"/>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5"/>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5"/>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5"/>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5"/>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5"/>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5" name="Google Shape;3825;p65"/>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26" name="Google Shape;3826;p65"/>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827" name="Google Shape;3827;p65"/>
            <p:cNvGrpSpPr/>
            <p:nvPr/>
          </p:nvGrpSpPr>
          <p:grpSpPr>
            <a:xfrm>
              <a:off x="3173850" y="3779426"/>
              <a:ext cx="145679" cy="70048"/>
              <a:chOff x="3173850" y="3779426"/>
              <a:chExt cx="145679" cy="70048"/>
            </a:xfrm>
          </p:grpSpPr>
          <p:cxnSp>
            <p:nvCxnSpPr>
              <p:cNvPr id="3828" name="Google Shape;3828;p65"/>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829" name="Google Shape;3829;p65"/>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0" name="Google Shape;3830;p65"/>
            <p:cNvGrpSpPr/>
            <p:nvPr/>
          </p:nvGrpSpPr>
          <p:grpSpPr>
            <a:xfrm>
              <a:off x="2183288" y="4139483"/>
              <a:ext cx="145133" cy="70048"/>
              <a:chOff x="2183288" y="4139483"/>
              <a:chExt cx="145133" cy="70048"/>
            </a:xfrm>
          </p:grpSpPr>
          <p:cxnSp>
            <p:nvCxnSpPr>
              <p:cNvPr id="3831" name="Google Shape;3831;p65"/>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832" name="Google Shape;3832;p65"/>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3" name="Google Shape;3833;p65"/>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34" name="Google Shape;3834;p65"/>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835" name="Google Shape;3835;p65"/>
            <p:cNvGrpSpPr/>
            <p:nvPr/>
          </p:nvGrpSpPr>
          <p:grpSpPr>
            <a:xfrm>
              <a:off x="2943836" y="4268886"/>
              <a:ext cx="60717" cy="122559"/>
              <a:chOff x="2943836" y="4268886"/>
              <a:chExt cx="60717" cy="122559"/>
            </a:xfrm>
          </p:grpSpPr>
          <p:sp>
            <p:nvSpPr>
              <p:cNvPr id="3836" name="Google Shape;3836;p65"/>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37" name="Google Shape;3837;p65"/>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838" name="Google Shape;3838;p65"/>
          <p:cNvGrpSpPr/>
          <p:nvPr/>
        </p:nvGrpSpPr>
        <p:grpSpPr>
          <a:xfrm>
            <a:off x="3409981" y="1290142"/>
            <a:ext cx="1675870" cy="758251"/>
            <a:chOff x="3530532" y="1496185"/>
            <a:chExt cx="1562000" cy="706730"/>
          </a:xfrm>
        </p:grpSpPr>
        <p:cxnSp>
          <p:nvCxnSpPr>
            <p:cNvPr id="3839" name="Google Shape;3839;p65"/>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840" name="Google Shape;3840;p65"/>
            <p:cNvGrpSpPr/>
            <p:nvPr/>
          </p:nvGrpSpPr>
          <p:grpSpPr>
            <a:xfrm>
              <a:off x="3530532" y="1496185"/>
              <a:ext cx="323430" cy="463587"/>
              <a:chOff x="3530532" y="1496185"/>
              <a:chExt cx="323430" cy="463587"/>
            </a:xfrm>
          </p:grpSpPr>
          <p:grpSp>
            <p:nvGrpSpPr>
              <p:cNvPr id="3841" name="Google Shape;3841;p65"/>
              <p:cNvGrpSpPr/>
              <p:nvPr/>
            </p:nvGrpSpPr>
            <p:grpSpPr>
              <a:xfrm>
                <a:off x="3567462" y="1496185"/>
                <a:ext cx="286500" cy="361376"/>
                <a:chOff x="3567462" y="1496185"/>
                <a:chExt cx="286500" cy="361376"/>
              </a:xfrm>
            </p:grpSpPr>
            <p:cxnSp>
              <p:nvCxnSpPr>
                <p:cNvPr id="3842" name="Google Shape;3842;p65"/>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843" name="Google Shape;3843;p65"/>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4" name="Google Shape;3844;p65"/>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5" name="Google Shape;3845;p65"/>
            <p:cNvGrpSpPr/>
            <p:nvPr/>
          </p:nvGrpSpPr>
          <p:grpSpPr>
            <a:xfrm>
              <a:off x="3891569" y="1779209"/>
              <a:ext cx="323945" cy="423706"/>
              <a:chOff x="3891569" y="1779209"/>
              <a:chExt cx="323945" cy="423706"/>
            </a:xfrm>
          </p:grpSpPr>
          <p:grpSp>
            <p:nvGrpSpPr>
              <p:cNvPr id="3846" name="Google Shape;3846;p65"/>
              <p:cNvGrpSpPr/>
              <p:nvPr/>
            </p:nvGrpSpPr>
            <p:grpSpPr>
              <a:xfrm>
                <a:off x="3929014" y="1881638"/>
                <a:ext cx="286500" cy="321278"/>
                <a:chOff x="3929014" y="1881638"/>
                <a:chExt cx="286500" cy="321278"/>
              </a:xfrm>
            </p:grpSpPr>
            <p:cxnSp>
              <p:nvCxnSpPr>
                <p:cNvPr id="3847" name="Google Shape;3847;p65"/>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848" name="Google Shape;3848;p65"/>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9" name="Google Shape;3849;p65"/>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0" name="Google Shape;3850;p65"/>
            <p:cNvGrpSpPr/>
            <p:nvPr/>
          </p:nvGrpSpPr>
          <p:grpSpPr>
            <a:xfrm>
              <a:off x="4252606" y="1496185"/>
              <a:ext cx="324721" cy="463587"/>
              <a:chOff x="4252606" y="1496185"/>
              <a:chExt cx="324721" cy="463587"/>
            </a:xfrm>
          </p:grpSpPr>
          <p:grpSp>
            <p:nvGrpSpPr>
              <p:cNvPr id="3851" name="Google Shape;3851;p65"/>
              <p:cNvGrpSpPr/>
              <p:nvPr/>
            </p:nvGrpSpPr>
            <p:grpSpPr>
              <a:xfrm>
                <a:off x="4290828" y="1496185"/>
                <a:ext cx="286500" cy="361376"/>
                <a:chOff x="4290828" y="1496185"/>
                <a:chExt cx="286500" cy="361376"/>
              </a:xfrm>
            </p:grpSpPr>
            <p:cxnSp>
              <p:nvCxnSpPr>
                <p:cNvPr id="3852" name="Google Shape;3852;p65"/>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853" name="Google Shape;3853;p65"/>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4" name="Google Shape;3854;p65"/>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5" name="Google Shape;3855;p65"/>
            <p:cNvGrpSpPr/>
            <p:nvPr/>
          </p:nvGrpSpPr>
          <p:grpSpPr>
            <a:xfrm>
              <a:off x="4613643" y="1763716"/>
              <a:ext cx="325308" cy="439200"/>
              <a:chOff x="4613643" y="1763716"/>
              <a:chExt cx="325308" cy="439200"/>
            </a:xfrm>
          </p:grpSpPr>
          <p:grpSp>
            <p:nvGrpSpPr>
              <p:cNvPr id="3856" name="Google Shape;3856;p65"/>
              <p:cNvGrpSpPr/>
              <p:nvPr/>
            </p:nvGrpSpPr>
            <p:grpSpPr>
              <a:xfrm>
                <a:off x="4652451" y="1879538"/>
                <a:ext cx="286500" cy="323378"/>
                <a:chOff x="4652451" y="1879538"/>
                <a:chExt cx="286500" cy="323378"/>
              </a:xfrm>
            </p:grpSpPr>
            <p:cxnSp>
              <p:nvCxnSpPr>
                <p:cNvPr id="3857" name="Google Shape;3857;p65"/>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858" name="Google Shape;3858;p65"/>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9" name="Google Shape;3859;p65"/>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0" name="Google Shape;3860;p65"/>
          <p:cNvGrpSpPr/>
          <p:nvPr/>
        </p:nvGrpSpPr>
        <p:grpSpPr>
          <a:xfrm>
            <a:off x="3421841" y="2143768"/>
            <a:ext cx="1652173" cy="391517"/>
            <a:chOff x="3512551" y="2358270"/>
            <a:chExt cx="1597383" cy="378533"/>
          </a:xfrm>
        </p:grpSpPr>
        <p:cxnSp>
          <p:nvCxnSpPr>
            <p:cNvPr id="3861" name="Google Shape;3861;p65"/>
            <p:cNvCxnSpPr>
              <a:stCxn id="3862" idx="6"/>
              <a:endCxn id="386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864" name="Google Shape;3864;p65"/>
            <p:cNvGrpSpPr/>
            <p:nvPr/>
          </p:nvGrpSpPr>
          <p:grpSpPr>
            <a:xfrm>
              <a:off x="3512551" y="2358270"/>
              <a:ext cx="225647" cy="307714"/>
              <a:chOff x="2182679" y="2004714"/>
              <a:chExt cx="792300" cy="1080458"/>
            </a:xfrm>
          </p:grpSpPr>
          <p:cxnSp>
            <p:nvCxnSpPr>
              <p:cNvPr id="3865" name="Google Shape;3865;p65"/>
              <p:cNvCxnSpPr>
                <a:stCxn id="386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862" name="Google Shape;3862;p65"/>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5"/>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65"/>
            <p:cNvGrpSpPr/>
            <p:nvPr/>
          </p:nvGrpSpPr>
          <p:grpSpPr>
            <a:xfrm>
              <a:off x="3969644" y="2440153"/>
              <a:ext cx="225853" cy="296651"/>
              <a:chOff x="3775710" y="1729289"/>
              <a:chExt cx="136500" cy="179289"/>
            </a:xfrm>
          </p:grpSpPr>
          <p:cxnSp>
            <p:nvCxnSpPr>
              <p:cNvPr id="3868" name="Google Shape;3868;p65"/>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869" name="Google Shape;3869;p65"/>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5"/>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1" name="Google Shape;3871;p65"/>
            <p:cNvGrpSpPr/>
            <p:nvPr/>
          </p:nvGrpSpPr>
          <p:grpSpPr>
            <a:xfrm>
              <a:off x="4427051" y="2358270"/>
              <a:ext cx="225647" cy="307714"/>
              <a:chOff x="5393704" y="2004714"/>
              <a:chExt cx="792300" cy="1080458"/>
            </a:xfrm>
          </p:grpSpPr>
          <p:cxnSp>
            <p:nvCxnSpPr>
              <p:cNvPr id="3872" name="Google Shape;3872;p65"/>
              <p:cNvCxnSpPr>
                <a:stCxn id="387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874" name="Google Shape;3874;p65"/>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5"/>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65"/>
            <p:cNvGrpSpPr/>
            <p:nvPr/>
          </p:nvGrpSpPr>
          <p:grpSpPr>
            <a:xfrm>
              <a:off x="4884287" y="2440252"/>
              <a:ext cx="225647" cy="296532"/>
              <a:chOff x="6999166" y="2292572"/>
              <a:chExt cx="792300" cy="1041192"/>
            </a:xfrm>
          </p:grpSpPr>
          <p:cxnSp>
            <p:nvCxnSpPr>
              <p:cNvPr id="3876" name="Google Shape;3876;p65"/>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863" name="Google Shape;3863;p65"/>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5"/>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8" name="Google Shape;3878;p65"/>
          <p:cNvGrpSpPr/>
          <p:nvPr/>
        </p:nvGrpSpPr>
        <p:grpSpPr>
          <a:xfrm>
            <a:off x="6842649" y="979967"/>
            <a:ext cx="1581844" cy="732818"/>
            <a:chOff x="634175" y="2986275"/>
            <a:chExt cx="3147949" cy="1458344"/>
          </a:xfrm>
        </p:grpSpPr>
        <p:cxnSp>
          <p:nvCxnSpPr>
            <p:cNvPr id="3879" name="Google Shape;3879;p65"/>
            <p:cNvCxnSpPr>
              <a:stCxn id="3880" idx="4"/>
              <a:endCxn id="388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882" name="Google Shape;3882;p65"/>
            <p:cNvCxnSpPr>
              <a:stCxn id="3881" idx="0"/>
              <a:endCxn id="388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884" name="Google Shape;3884;p65"/>
            <p:cNvCxnSpPr>
              <a:stCxn id="3883" idx="4"/>
              <a:endCxn id="388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886" name="Google Shape;3886;p65"/>
            <p:cNvCxnSpPr>
              <a:stCxn id="3885" idx="0"/>
              <a:endCxn id="388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887" name="Google Shape;3887;p65"/>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83" name="Google Shape;3883;p65"/>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80" name="Google Shape;3880;p65"/>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85" name="Google Shape;3885;p65"/>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81" name="Google Shape;3881;p65"/>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888" name="Google Shape;3888;p65"/>
          <p:cNvGrpSpPr/>
          <p:nvPr/>
        </p:nvGrpSpPr>
        <p:grpSpPr>
          <a:xfrm>
            <a:off x="3410364" y="2674277"/>
            <a:ext cx="1675128" cy="313674"/>
            <a:chOff x="998425" y="1182125"/>
            <a:chExt cx="1065400" cy="199500"/>
          </a:xfrm>
        </p:grpSpPr>
        <p:sp>
          <p:nvSpPr>
            <p:cNvPr id="3889" name="Google Shape;3889;p65"/>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5"/>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5"/>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5"/>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5"/>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4" name="Google Shape;3894;p65"/>
          <p:cNvGrpSpPr/>
          <p:nvPr/>
        </p:nvGrpSpPr>
        <p:grpSpPr>
          <a:xfrm>
            <a:off x="3410363" y="3630244"/>
            <a:ext cx="1675129" cy="525345"/>
            <a:chOff x="5194708" y="3484366"/>
            <a:chExt cx="3148148" cy="987304"/>
          </a:xfrm>
        </p:grpSpPr>
        <p:grpSp>
          <p:nvGrpSpPr>
            <p:cNvPr id="3895" name="Google Shape;3895;p65"/>
            <p:cNvGrpSpPr/>
            <p:nvPr/>
          </p:nvGrpSpPr>
          <p:grpSpPr>
            <a:xfrm>
              <a:off x="7531521" y="3484366"/>
              <a:ext cx="811335" cy="987304"/>
              <a:chOff x="3379425" y="1617275"/>
              <a:chExt cx="1090650" cy="1327200"/>
            </a:xfrm>
          </p:grpSpPr>
          <p:sp>
            <p:nvSpPr>
              <p:cNvPr id="3896" name="Google Shape;3896;p65"/>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5"/>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5"/>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9" name="Google Shape;3899;p65"/>
            <p:cNvGrpSpPr/>
            <p:nvPr/>
          </p:nvGrpSpPr>
          <p:grpSpPr>
            <a:xfrm>
              <a:off x="6752546" y="3484366"/>
              <a:ext cx="811428" cy="987304"/>
              <a:chOff x="2332275" y="1617275"/>
              <a:chExt cx="1090775" cy="1327200"/>
            </a:xfrm>
          </p:grpSpPr>
          <p:sp>
            <p:nvSpPr>
              <p:cNvPr id="3900" name="Google Shape;3900;p65"/>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5"/>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5"/>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3" name="Google Shape;3903;p65"/>
            <p:cNvGrpSpPr/>
            <p:nvPr/>
          </p:nvGrpSpPr>
          <p:grpSpPr>
            <a:xfrm>
              <a:off x="5973664" y="3484366"/>
              <a:ext cx="811335" cy="987304"/>
              <a:chOff x="1285250" y="1617275"/>
              <a:chExt cx="1090650" cy="1327200"/>
            </a:xfrm>
          </p:grpSpPr>
          <p:sp>
            <p:nvSpPr>
              <p:cNvPr id="3904" name="Google Shape;3904;p65"/>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5"/>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5"/>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65"/>
            <p:cNvGrpSpPr/>
            <p:nvPr/>
          </p:nvGrpSpPr>
          <p:grpSpPr>
            <a:xfrm>
              <a:off x="5194708" y="3484366"/>
              <a:ext cx="811409" cy="987304"/>
              <a:chOff x="238125" y="1617275"/>
              <a:chExt cx="1090750" cy="1327200"/>
            </a:xfrm>
          </p:grpSpPr>
          <p:sp>
            <p:nvSpPr>
              <p:cNvPr id="3908" name="Google Shape;3908;p65"/>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5"/>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5"/>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1" name="Google Shape;3911;p65"/>
          <p:cNvGrpSpPr/>
          <p:nvPr/>
        </p:nvGrpSpPr>
        <p:grpSpPr>
          <a:xfrm>
            <a:off x="6844048" y="2276133"/>
            <a:ext cx="1579046" cy="522230"/>
            <a:chOff x="6853641" y="2534077"/>
            <a:chExt cx="1515545" cy="501229"/>
          </a:xfrm>
        </p:grpSpPr>
        <p:grpSp>
          <p:nvGrpSpPr>
            <p:cNvPr id="3912" name="Google Shape;3912;p65"/>
            <p:cNvGrpSpPr/>
            <p:nvPr/>
          </p:nvGrpSpPr>
          <p:grpSpPr>
            <a:xfrm>
              <a:off x="6853641" y="2618923"/>
              <a:ext cx="1515545" cy="324556"/>
              <a:chOff x="6853641" y="2618923"/>
              <a:chExt cx="1515545" cy="324556"/>
            </a:xfrm>
          </p:grpSpPr>
          <p:sp>
            <p:nvSpPr>
              <p:cNvPr id="3913" name="Google Shape;3913;p65"/>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5"/>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5"/>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5"/>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5"/>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8" name="Google Shape;3918;p65"/>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5"/>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5"/>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5"/>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5"/>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65"/>
          <p:cNvGrpSpPr/>
          <p:nvPr/>
        </p:nvGrpSpPr>
        <p:grpSpPr>
          <a:xfrm>
            <a:off x="3438940" y="3151173"/>
            <a:ext cx="1617976" cy="346616"/>
            <a:chOff x="1808063" y="4294338"/>
            <a:chExt cx="3370782" cy="721817"/>
          </a:xfrm>
        </p:grpSpPr>
        <p:sp>
          <p:nvSpPr>
            <p:cNvPr id="3924" name="Google Shape;3924;p65"/>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5"/>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5"/>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5"/>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5"/>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5"/>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5"/>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5"/>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5"/>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5"/>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65"/>
          <p:cNvGrpSpPr/>
          <p:nvPr/>
        </p:nvGrpSpPr>
        <p:grpSpPr>
          <a:xfrm>
            <a:off x="5264936" y="3817923"/>
            <a:ext cx="1417067" cy="350605"/>
            <a:chOff x="4234950" y="2101012"/>
            <a:chExt cx="4219974" cy="1044090"/>
          </a:xfrm>
        </p:grpSpPr>
        <p:sp>
          <p:nvSpPr>
            <p:cNvPr id="3935" name="Google Shape;3935;p65"/>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5"/>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5"/>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5"/>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5"/>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5"/>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5"/>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5"/>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5"/>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5"/>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5"/>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5"/>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5"/>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5"/>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5"/>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5"/>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65"/>
          <p:cNvGrpSpPr/>
          <p:nvPr/>
        </p:nvGrpSpPr>
        <p:grpSpPr>
          <a:xfrm>
            <a:off x="6840408" y="1808681"/>
            <a:ext cx="1586327" cy="371557"/>
            <a:chOff x="1247650" y="2075423"/>
            <a:chExt cx="6648477" cy="1557238"/>
          </a:xfrm>
        </p:grpSpPr>
        <p:sp>
          <p:nvSpPr>
            <p:cNvPr id="3952" name="Google Shape;3952;p65"/>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5"/>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5"/>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5"/>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5"/>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5"/>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8" name="Google Shape;3958;p65"/>
          <p:cNvGrpSpPr/>
          <p:nvPr/>
        </p:nvGrpSpPr>
        <p:grpSpPr>
          <a:xfrm>
            <a:off x="5271678" y="961870"/>
            <a:ext cx="1415601" cy="1648533"/>
            <a:chOff x="1839112" y="2209163"/>
            <a:chExt cx="1918159" cy="2233784"/>
          </a:xfrm>
        </p:grpSpPr>
        <p:sp>
          <p:nvSpPr>
            <p:cNvPr id="3959" name="Google Shape;3959;p65"/>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5"/>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5"/>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62" name="Google Shape;3962;p65"/>
            <p:cNvCxnSpPr>
              <a:stCxn id="3959" idx="6"/>
              <a:endCxn id="396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963" name="Google Shape;3963;p65"/>
            <p:cNvCxnSpPr>
              <a:stCxn id="3960" idx="4"/>
              <a:endCxn id="396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965" name="Google Shape;3965;p65"/>
            <p:cNvCxnSpPr>
              <a:stCxn id="3964" idx="6"/>
              <a:endCxn id="396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966" name="Google Shape;3966;p65"/>
            <p:cNvCxnSpPr>
              <a:stCxn id="3961" idx="4"/>
              <a:endCxn id="396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964" name="Google Shape;3964;p65"/>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5"/>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5"/>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69" name="Google Shape;3969;p65"/>
            <p:cNvCxnSpPr>
              <a:endCxn id="396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970" name="Google Shape;3970;p65"/>
          <p:cNvGrpSpPr/>
          <p:nvPr/>
        </p:nvGrpSpPr>
        <p:grpSpPr>
          <a:xfrm>
            <a:off x="3428944" y="979954"/>
            <a:ext cx="1637968" cy="154942"/>
            <a:chOff x="238125" y="2506075"/>
            <a:chExt cx="7115411" cy="673075"/>
          </a:xfrm>
        </p:grpSpPr>
        <p:sp>
          <p:nvSpPr>
            <p:cNvPr id="3971" name="Google Shape;3971;p65"/>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5"/>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5"/>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5"/>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5"/>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6" name="Google Shape;3976;p65"/>
          <p:cNvGrpSpPr/>
          <p:nvPr/>
        </p:nvGrpSpPr>
        <p:grpSpPr>
          <a:xfrm>
            <a:off x="1969680" y="1294672"/>
            <a:ext cx="1262932" cy="785408"/>
            <a:chOff x="548861" y="389676"/>
            <a:chExt cx="3843371" cy="2390163"/>
          </a:xfrm>
        </p:grpSpPr>
        <p:cxnSp>
          <p:nvCxnSpPr>
            <p:cNvPr id="3977" name="Google Shape;3977;p65"/>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78" name="Google Shape;3978;p65"/>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79" name="Google Shape;3979;p65"/>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80" name="Google Shape;3980;p65"/>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981" name="Google Shape;3981;p65"/>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982" name="Google Shape;3982;p65"/>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83" name="Google Shape;3983;p65"/>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984" name="Google Shape;3984;p65"/>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5"/>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5"/>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5"/>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5"/>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5"/>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0" name="Google Shape;3990;p65"/>
          <p:cNvGrpSpPr/>
          <p:nvPr/>
        </p:nvGrpSpPr>
        <p:grpSpPr>
          <a:xfrm>
            <a:off x="757812" y="2401550"/>
            <a:ext cx="1412054" cy="633562"/>
            <a:chOff x="1187400" y="2529299"/>
            <a:chExt cx="6769193" cy="2241903"/>
          </a:xfrm>
        </p:grpSpPr>
        <p:sp>
          <p:nvSpPr>
            <p:cNvPr id="3991" name="Google Shape;3991;p65"/>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992" name="Google Shape;3992;p65"/>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93" name="Google Shape;3993;p65"/>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94" name="Google Shape;3994;p65"/>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95" name="Google Shape;3995;p65"/>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96" name="Google Shape;3996;p65"/>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97" name="Google Shape;3997;p65"/>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998" name="Google Shape;3998;p65"/>
            <p:cNvCxnSpPr>
              <a:stCxn id="3991" idx="2"/>
              <a:endCxn id="399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99" name="Google Shape;3999;p65"/>
            <p:cNvCxnSpPr>
              <a:stCxn id="3993" idx="0"/>
              <a:endCxn id="399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00" name="Google Shape;4000;p65"/>
            <p:cNvCxnSpPr>
              <a:stCxn id="3993" idx="2"/>
              <a:endCxn id="399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01" name="Google Shape;4001;p65"/>
            <p:cNvCxnSpPr>
              <a:stCxn id="3994" idx="0"/>
              <a:endCxn id="399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02" name="Google Shape;4002;p65"/>
            <p:cNvCxnSpPr>
              <a:stCxn id="3992" idx="2"/>
              <a:endCxn id="399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03" name="Google Shape;4003;p65"/>
            <p:cNvCxnSpPr>
              <a:stCxn id="3996" idx="0"/>
              <a:endCxn id="399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004" name="Google Shape;4004;p65"/>
          <p:cNvGrpSpPr/>
          <p:nvPr/>
        </p:nvGrpSpPr>
        <p:grpSpPr>
          <a:xfrm>
            <a:off x="6844058" y="2894258"/>
            <a:ext cx="1579035" cy="540873"/>
            <a:chOff x="6895650" y="3126697"/>
            <a:chExt cx="1436662" cy="492105"/>
          </a:xfrm>
        </p:grpSpPr>
        <p:sp>
          <p:nvSpPr>
            <p:cNvPr id="4005" name="Google Shape;4005;p65"/>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5"/>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5"/>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5"/>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5"/>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0" name="Google Shape;4010;p65"/>
            <p:cNvGrpSpPr/>
            <p:nvPr/>
          </p:nvGrpSpPr>
          <p:grpSpPr>
            <a:xfrm>
              <a:off x="6995957" y="3335810"/>
              <a:ext cx="1230393" cy="71754"/>
              <a:chOff x="6995957" y="3287964"/>
              <a:chExt cx="1230393" cy="71754"/>
            </a:xfrm>
          </p:grpSpPr>
          <p:sp>
            <p:nvSpPr>
              <p:cNvPr id="4011" name="Google Shape;4011;p65"/>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5"/>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5"/>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5"/>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5"/>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16" name="Google Shape;4016;p65"/>
          <p:cNvGrpSpPr/>
          <p:nvPr/>
        </p:nvGrpSpPr>
        <p:grpSpPr>
          <a:xfrm>
            <a:off x="6842640" y="3531021"/>
            <a:ext cx="1581862" cy="650625"/>
            <a:chOff x="6777990" y="3710194"/>
            <a:chExt cx="1646915" cy="677382"/>
          </a:xfrm>
        </p:grpSpPr>
        <p:grpSp>
          <p:nvGrpSpPr>
            <p:cNvPr id="4017" name="Google Shape;4017;p65"/>
            <p:cNvGrpSpPr/>
            <p:nvPr/>
          </p:nvGrpSpPr>
          <p:grpSpPr>
            <a:xfrm>
              <a:off x="6777990" y="3874492"/>
              <a:ext cx="411129" cy="513083"/>
              <a:chOff x="6777990" y="3874492"/>
              <a:chExt cx="411129" cy="513083"/>
            </a:xfrm>
          </p:grpSpPr>
          <p:cxnSp>
            <p:nvCxnSpPr>
              <p:cNvPr id="4018" name="Google Shape;4018;p65"/>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019" name="Google Shape;4019;p65"/>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0" name="Google Shape;4020;p65"/>
            <p:cNvGrpSpPr/>
            <p:nvPr/>
          </p:nvGrpSpPr>
          <p:grpSpPr>
            <a:xfrm>
              <a:off x="7188425" y="3710194"/>
              <a:ext cx="411123" cy="520535"/>
              <a:chOff x="7188425" y="3710194"/>
              <a:chExt cx="411123" cy="520535"/>
            </a:xfrm>
          </p:grpSpPr>
          <p:cxnSp>
            <p:nvCxnSpPr>
              <p:cNvPr id="4021" name="Google Shape;4021;p65"/>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022" name="Google Shape;4022;p65"/>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3" name="Google Shape;4023;p65"/>
            <p:cNvGrpSpPr/>
            <p:nvPr/>
          </p:nvGrpSpPr>
          <p:grpSpPr>
            <a:xfrm>
              <a:off x="7603341" y="3874492"/>
              <a:ext cx="411474" cy="513083"/>
              <a:chOff x="7603341" y="3874492"/>
              <a:chExt cx="411474" cy="513083"/>
            </a:xfrm>
          </p:grpSpPr>
          <p:cxnSp>
            <p:nvCxnSpPr>
              <p:cNvPr id="4024" name="Google Shape;4024;p65"/>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025" name="Google Shape;4025;p65"/>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6" name="Google Shape;4026;p65"/>
            <p:cNvGrpSpPr/>
            <p:nvPr/>
          </p:nvGrpSpPr>
          <p:grpSpPr>
            <a:xfrm>
              <a:off x="8013776" y="3722847"/>
              <a:ext cx="411129" cy="507881"/>
              <a:chOff x="8013776" y="3722847"/>
              <a:chExt cx="411129" cy="507881"/>
            </a:xfrm>
          </p:grpSpPr>
          <p:cxnSp>
            <p:nvCxnSpPr>
              <p:cNvPr id="4027" name="Google Shape;4027;p65"/>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028" name="Google Shape;4028;p65"/>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29" name="Google Shape;4029;p65"/>
          <p:cNvGrpSpPr/>
          <p:nvPr/>
        </p:nvGrpSpPr>
        <p:grpSpPr>
          <a:xfrm>
            <a:off x="5262155" y="2703861"/>
            <a:ext cx="1421889" cy="1020603"/>
            <a:chOff x="5190863" y="2824811"/>
            <a:chExt cx="1544860" cy="1108869"/>
          </a:xfrm>
        </p:grpSpPr>
        <p:grpSp>
          <p:nvGrpSpPr>
            <p:cNvPr id="4030" name="Google Shape;4030;p65"/>
            <p:cNvGrpSpPr/>
            <p:nvPr/>
          </p:nvGrpSpPr>
          <p:grpSpPr>
            <a:xfrm>
              <a:off x="5938695" y="3176919"/>
              <a:ext cx="685761" cy="404739"/>
              <a:chOff x="5938695" y="3176919"/>
              <a:chExt cx="685761" cy="404739"/>
            </a:xfrm>
          </p:grpSpPr>
          <p:grpSp>
            <p:nvGrpSpPr>
              <p:cNvPr id="4031" name="Google Shape;4031;p65"/>
              <p:cNvGrpSpPr/>
              <p:nvPr/>
            </p:nvGrpSpPr>
            <p:grpSpPr>
              <a:xfrm>
                <a:off x="5938695" y="3176919"/>
                <a:ext cx="685761" cy="404739"/>
                <a:chOff x="5938695" y="3176919"/>
                <a:chExt cx="685761" cy="404739"/>
              </a:xfrm>
            </p:grpSpPr>
            <p:sp>
              <p:nvSpPr>
                <p:cNvPr id="4032" name="Google Shape;4032;p65"/>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5"/>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4" name="Google Shape;4034;p65"/>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65"/>
            <p:cNvGrpSpPr/>
            <p:nvPr/>
          </p:nvGrpSpPr>
          <p:grpSpPr>
            <a:xfrm>
              <a:off x="5305233" y="3176835"/>
              <a:ext cx="685971" cy="404655"/>
              <a:chOff x="5305233" y="3176835"/>
              <a:chExt cx="685971" cy="404655"/>
            </a:xfrm>
          </p:grpSpPr>
          <p:grpSp>
            <p:nvGrpSpPr>
              <p:cNvPr id="4036" name="Google Shape;4036;p65"/>
              <p:cNvGrpSpPr/>
              <p:nvPr/>
            </p:nvGrpSpPr>
            <p:grpSpPr>
              <a:xfrm>
                <a:off x="5305233" y="3176835"/>
                <a:ext cx="685971" cy="404655"/>
                <a:chOff x="5305233" y="3176835"/>
                <a:chExt cx="685971" cy="404655"/>
              </a:xfrm>
            </p:grpSpPr>
            <p:sp>
              <p:nvSpPr>
                <p:cNvPr id="4037" name="Google Shape;4037;p65"/>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5"/>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9" name="Google Shape;4039;p65"/>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0" name="Google Shape;4040;p65"/>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1" name="Google Shape;4041;p65"/>
            <p:cNvGrpSpPr/>
            <p:nvPr/>
          </p:nvGrpSpPr>
          <p:grpSpPr>
            <a:xfrm>
              <a:off x="5657361" y="2824811"/>
              <a:ext cx="1078361" cy="404655"/>
              <a:chOff x="5657361" y="2824811"/>
              <a:chExt cx="1078361" cy="404655"/>
            </a:xfrm>
          </p:grpSpPr>
          <p:grpSp>
            <p:nvGrpSpPr>
              <p:cNvPr id="4042" name="Google Shape;4042;p65"/>
              <p:cNvGrpSpPr/>
              <p:nvPr/>
            </p:nvGrpSpPr>
            <p:grpSpPr>
              <a:xfrm>
                <a:off x="5657361" y="2824811"/>
                <a:ext cx="1078361" cy="404655"/>
                <a:chOff x="5657361" y="2824811"/>
                <a:chExt cx="1078361" cy="404655"/>
              </a:xfrm>
            </p:grpSpPr>
            <p:grpSp>
              <p:nvGrpSpPr>
                <p:cNvPr id="4043" name="Google Shape;4043;p65"/>
                <p:cNvGrpSpPr/>
                <p:nvPr/>
              </p:nvGrpSpPr>
              <p:grpSpPr>
                <a:xfrm>
                  <a:off x="5938485" y="2824811"/>
                  <a:ext cx="797237" cy="404655"/>
                  <a:chOff x="5938485" y="2824811"/>
                  <a:chExt cx="797237" cy="404655"/>
                </a:xfrm>
              </p:grpSpPr>
              <p:sp>
                <p:nvSpPr>
                  <p:cNvPr id="4044" name="Google Shape;4044;p65"/>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5"/>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6" name="Google Shape;4046;p65"/>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7" name="Google Shape;4047;p65"/>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65"/>
            <p:cNvGrpSpPr/>
            <p:nvPr/>
          </p:nvGrpSpPr>
          <p:grpSpPr>
            <a:xfrm>
              <a:off x="5190863" y="3528942"/>
              <a:ext cx="1078026" cy="404739"/>
              <a:chOff x="5190863" y="3528942"/>
              <a:chExt cx="1078026" cy="404739"/>
            </a:xfrm>
          </p:grpSpPr>
          <p:sp>
            <p:nvSpPr>
              <p:cNvPr id="4049" name="Google Shape;4049;p65"/>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0" name="Google Shape;4050;p65"/>
              <p:cNvGrpSpPr/>
              <p:nvPr/>
            </p:nvGrpSpPr>
            <p:grpSpPr>
              <a:xfrm>
                <a:off x="5190863" y="3528942"/>
                <a:ext cx="1078026" cy="404739"/>
                <a:chOff x="5190863" y="3528942"/>
                <a:chExt cx="1078026" cy="404739"/>
              </a:xfrm>
            </p:grpSpPr>
            <p:sp>
              <p:nvSpPr>
                <p:cNvPr id="4051" name="Google Shape;4051;p65"/>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5"/>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53" name="Google Shape;4053;p65"/>
          <p:cNvGrpSpPr/>
          <p:nvPr/>
        </p:nvGrpSpPr>
        <p:grpSpPr>
          <a:xfrm>
            <a:off x="728162" y="1268329"/>
            <a:ext cx="1086719" cy="879487"/>
            <a:chOff x="803162" y="1474292"/>
            <a:chExt cx="1086719" cy="879487"/>
          </a:xfrm>
        </p:grpSpPr>
        <p:grpSp>
          <p:nvGrpSpPr>
            <p:cNvPr id="4054" name="Google Shape;4054;p65"/>
            <p:cNvGrpSpPr/>
            <p:nvPr/>
          </p:nvGrpSpPr>
          <p:grpSpPr>
            <a:xfrm>
              <a:off x="803162" y="1625948"/>
              <a:ext cx="445856" cy="576579"/>
              <a:chOff x="803162" y="1625948"/>
              <a:chExt cx="445856" cy="576579"/>
            </a:xfrm>
          </p:grpSpPr>
          <p:sp>
            <p:nvSpPr>
              <p:cNvPr id="4055" name="Google Shape;4055;p65"/>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6" name="Google Shape;4056;p65"/>
              <p:cNvGrpSpPr/>
              <p:nvPr/>
            </p:nvGrpSpPr>
            <p:grpSpPr>
              <a:xfrm>
                <a:off x="1056023" y="1625948"/>
                <a:ext cx="192995" cy="576579"/>
                <a:chOff x="1056023" y="1625948"/>
                <a:chExt cx="192995" cy="576579"/>
              </a:xfrm>
            </p:grpSpPr>
            <p:sp>
              <p:nvSpPr>
                <p:cNvPr id="4057" name="Google Shape;4057;p65"/>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5"/>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5"/>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5"/>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5"/>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62" name="Google Shape;4062;p65"/>
            <p:cNvGrpSpPr/>
            <p:nvPr/>
          </p:nvGrpSpPr>
          <p:grpSpPr>
            <a:xfrm>
              <a:off x="1371406" y="1474292"/>
              <a:ext cx="518475" cy="879487"/>
              <a:chOff x="1398231" y="1474292"/>
              <a:chExt cx="518475" cy="879487"/>
            </a:xfrm>
          </p:grpSpPr>
          <p:grpSp>
            <p:nvGrpSpPr>
              <p:cNvPr id="4063" name="Google Shape;4063;p65"/>
              <p:cNvGrpSpPr/>
              <p:nvPr/>
            </p:nvGrpSpPr>
            <p:grpSpPr>
              <a:xfrm>
                <a:off x="1398231" y="1474292"/>
                <a:ext cx="518475" cy="341643"/>
                <a:chOff x="1398231" y="1474292"/>
                <a:chExt cx="518475" cy="341643"/>
              </a:xfrm>
            </p:grpSpPr>
            <p:sp>
              <p:nvSpPr>
                <p:cNvPr id="4064" name="Google Shape;4064;p65"/>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5" name="Google Shape;4065;p65"/>
                <p:cNvGrpSpPr/>
                <p:nvPr/>
              </p:nvGrpSpPr>
              <p:grpSpPr>
                <a:xfrm>
                  <a:off x="1616453" y="1474292"/>
                  <a:ext cx="300253" cy="341643"/>
                  <a:chOff x="1616453" y="1475379"/>
                  <a:chExt cx="300253" cy="341643"/>
                </a:xfrm>
              </p:grpSpPr>
              <p:sp>
                <p:nvSpPr>
                  <p:cNvPr id="4066" name="Google Shape;4066;p65"/>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5"/>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5"/>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5"/>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5"/>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5"/>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5"/>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3" name="Google Shape;4073;p65"/>
                  <p:cNvGrpSpPr/>
                  <p:nvPr/>
                </p:nvGrpSpPr>
                <p:grpSpPr>
                  <a:xfrm>
                    <a:off x="1839639" y="1475379"/>
                    <a:ext cx="77067" cy="341643"/>
                    <a:chOff x="1839639" y="1475379"/>
                    <a:chExt cx="77067" cy="341643"/>
                  </a:xfrm>
                </p:grpSpPr>
                <p:sp>
                  <p:nvSpPr>
                    <p:cNvPr id="4074" name="Google Shape;4074;p65"/>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5"/>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76" name="Google Shape;4076;p65"/>
              <p:cNvGrpSpPr/>
              <p:nvPr/>
            </p:nvGrpSpPr>
            <p:grpSpPr>
              <a:xfrm>
                <a:off x="1398451" y="2012951"/>
                <a:ext cx="518255" cy="340828"/>
                <a:chOff x="1398451" y="2012951"/>
                <a:chExt cx="518255" cy="340828"/>
              </a:xfrm>
            </p:grpSpPr>
            <p:sp>
              <p:nvSpPr>
                <p:cNvPr id="4077" name="Google Shape;4077;p65"/>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8" name="Google Shape;4078;p65"/>
                <p:cNvGrpSpPr/>
                <p:nvPr/>
              </p:nvGrpSpPr>
              <p:grpSpPr>
                <a:xfrm>
                  <a:off x="1616453" y="2012951"/>
                  <a:ext cx="300253" cy="340828"/>
                  <a:chOff x="1616453" y="2013538"/>
                  <a:chExt cx="300253" cy="340828"/>
                </a:xfrm>
              </p:grpSpPr>
              <p:sp>
                <p:nvSpPr>
                  <p:cNvPr id="4079" name="Google Shape;4079;p65"/>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5"/>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5"/>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5"/>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5"/>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5"/>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5"/>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6" name="Google Shape;4086;p65"/>
                  <p:cNvGrpSpPr/>
                  <p:nvPr/>
                </p:nvGrpSpPr>
                <p:grpSpPr>
                  <a:xfrm>
                    <a:off x="1839639" y="2013538"/>
                    <a:ext cx="77067" cy="340828"/>
                    <a:chOff x="1839639" y="2013538"/>
                    <a:chExt cx="77067" cy="340828"/>
                  </a:xfrm>
                </p:grpSpPr>
                <p:sp>
                  <p:nvSpPr>
                    <p:cNvPr id="4087" name="Google Shape;4087;p65"/>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5"/>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089" name="Google Shape;4089;p65"/>
          <p:cNvGrpSpPr/>
          <p:nvPr/>
        </p:nvGrpSpPr>
        <p:grpSpPr>
          <a:xfrm>
            <a:off x="724986" y="3399516"/>
            <a:ext cx="1368681" cy="682918"/>
            <a:chOff x="724986" y="3605478"/>
            <a:chExt cx="1368681" cy="682918"/>
          </a:xfrm>
        </p:grpSpPr>
        <p:grpSp>
          <p:nvGrpSpPr>
            <p:cNvPr id="4090" name="Google Shape;4090;p65"/>
            <p:cNvGrpSpPr/>
            <p:nvPr/>
          </p:nvGrpSpPr>
          <p:grpSpPr>
            <a:xfrm>
              <a:off x="1289102" y="3823629"/>
              <a:ext cx="240442" cy="250435"/>
              <a:chOff x="-165066" y="3843615"/>
              <a:chExt cx="221259" cy="230455"/>
            </a:xfrm>
          </p:grpSpPr>
          <p:sp>
            <p:nvSpPr>
              <p:cNvPr id="4091" name="Google Shape;4091;p65"/>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5"/>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5"/>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5"/>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5"/>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5"/>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5"/>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5"/>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5"/>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5"/>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5"/>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5"/>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5"/>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5"/>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5"/>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5"/>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5"/>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5"/>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5"/>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5"/>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65"/>
            <p:cNvGrpSpPr/>
            <p:nvPr/>
          </p:nvGrpSpPr>
          <p:grpSpPr>
            <a:xfrm>
              <a:off x="724986" y="3605478"/>
              <a:ext cx="1368681" cy="682918"/>
              <a:chOff x="724986" y="3605478"/>
              <a:chExt cx="1368681" cy="682918"/>
            </a:xfrm>
          </p:grpSpPr>
          <p:grpSp>
            <p:nvGrpSpPr>
              <p:cNvPr id="4112" name="Google Shape;4112;p65"/>
              <p:cNvGrpSpPr/>
              <p:nvPr/>
            </p:nvGrpSpPr>
            <p:grpSpPr>
              <a:xfrm>
                <a:off x="1498221" y="4047614"/>
                <a:ext cx="529172" cy="240783"/>
                <a:chOff x="1498221" y="4047614"/>
                <a:chExt cx="529172" cy="240783"/>
              </a:xfrm>
            </p:grpSpPr>
            <p:grpSp>
              <p:nvGrpSpPr>
                <p:cNvPr id="4113" name="Google Shape;4113;p65"/>
                <p:cNvGrpSpPr/>
                <p:nvPr/>
              </p:nvGrpSpPr>
              <p:grpSpPr>
                <a:xfrm>
                  <a:off x="1826655" y="4224370"/>
                  <a:ext cx="200738" cy="25631"/>
                  <a:chOff x="1826655" y="4224370"/>
                  <a:chExt cx="200738" cy="25631"/>
                </a:xfrm>
              </p:grpSpPr>
              <p:sp>
                <p:nvSpPr>
                  <p:cNvPr id="4114" name="Google Shape;4114;p65"/>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5"/>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65"/>
                <p:cNvGrpSpPr/>
                <p:nvPr/>
              </p:nvGrpSpPr>
              <p:grpSpPr>
                <a:xfrm>
                  <a:off x="1498221" y="4047614"/>
                  <a:ext cx="328444" cy="240783"/>
                  <a:chOff x="1498221" y="4047614"/>
                  <a:chExt cx="328444" cy="240783"/>
                </a:xfrm>
              </p:grpSpPr>
              <p:sp>
                <p:nvSpPr>
                  <p:cNvPr id="4117" name="Google Shape;4117;p65"/>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8" name="Google Shape;4118;p65"/>
                  <p:cNvGrpSpPr/>
                  <p:nvPr/>
                </p:nvGrpSpPr>
                <p:grpSpPr>
                  <a:xfrm>
                    <a:off x="1498221" y="4047614"/>
                    <a:ext cx="150566" cy="190416"/>
                    <a:chOff x="1498221" y="4047614"/>
                    <a:chExt cx="150566" cy="190416"/>
                  </a:xfrm>
                </p:grpSpPr>
                <p:sp>
                  <p:nvSpPr>
                    <p:cNvPr id="4119" name="Google Shape;4119;p65"/>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5"/>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21" name="Google Shape;4121;p65"/>
              <p:cNvGrpSpPr/>
              <p:nvPr/>
            </p:nvGrpSpPr>
            <p:grpSpPr>
              <a:xfrm>
                <a:off x="1560718" y="3800594"/>
                <a:ext cx="532948" cy="302090"/>
                <a:chOff x="1560718" y="3800594"/>
                <a:chExt cx="532948" cy="302090"/>
              </a:xfrm>
            </p:grpSpPr>
            <p:grpSp>
              <p:nvGrpSpPr>
                <p:cNvPr id="4122" name="Google Shape;4122;p65"/>
                <p:cNvGrpSpPr/>
                <p:nvPr/>
              </p:nvGrpSpPr>
              <p:grpSpPr>
                <a:xfrm>
                  <a:off x="1912179" y="3827344"/>
                  <a:ext cx="181487" cy="25631"/>
                  <a:chOff x="1912179" y="3827344"/>
                  <a:chExt cx="181487" cy="25631"/>
                </a:xfrm>
              </p:grpSpPr>
              <p:sp>
                <p:nvSpPr>
                  <p:cNvPr id="4123" name="Google Shape;4123;p65"/>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5"/>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65"/>
                <p:cNvGrpSpPr/>
                <p:nvPr/>
              </p:nvGrpSpPr>
              <p:grpSpPr>
                <a:xfrm>
                  <a:off x="1912179" y="4044505"/>
                  <a:ext cx="181487" cy="25622"/>
                  <a:chOff x="1912179" y="4044506"/>
                  <a:chExt cx="181487" cy="25622"/>
                </a:xfrm>
              </p:grpSpPr>
              <p:sp>
                <p:nvSpPr>
                  <p:cNvPr id="4126" name="Google Shape;4126;p65"/>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5"/>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8" name="Google Shape;4128;p65"/>
                <p:cNvGrpSpPr/>
                <p:nvPr/>
              </p:nvGrpSpPr>
              <p:grpSpPr>
                <a:xfrm>
                  <a:off x="1560718" y="3800594"/>
                  <a:ext cx="351472" cy="302090"/>
                  <a:chOff x="1560718" y="3800594"/>
                  <a:chExt cx="351472" cy="302090"/>
                </a:xfrm>
              </p:grpSpPr>
              <p:grpSp>
                <p:nvGrpSpPr>
                  <p:cNvPr id="4129" name="Google Shape;4129;p65"/>
                  <p:cNvGrpSpPr/>
                  <p:nvPr/>
                </p:nvGrpSpPr>
                <p:grpSpPr>
                  <a:xfrm>
                    <a:off x="1560718" y="3842857"/>
                    <a:ext cx="173586" cy="217131"/>
                    <a:chOff x="1560718" y="3842857"/>
                    <a:chExt cx="173586" cy="217131"/>
                  </a:xfrm>
                </p:grpSpPr>
                <p:sp>
                  <p:nvSpPr>
                    <p:cNvPr id="4130" name="Google Shape;4130;p65"/>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5"/>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5"/>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3" name="Google Shape;4133;p65"/>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5"/>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35" name="Google Shape;4135;p65"/>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6" name="Google Shape;4136;p65"/>
              <p:cNvGrpSpPr/>
              <p:nvPr/>
            </p:nvGrpSpPr>
            <p:grpSpPr>
              <a:xfrm>
                <a:off x="785350" y="3605478"/>
                <a:ext cx="535311" cy="249245"/>
                <a:chOff x="785350" y="3605478"/>
                <a:chExt cx="535311" cy="249245"/>
              </a:xfrm>
            </p:grpSpPr>
            <p:grpSp>
              <p:nvGrpSpPr>
                <p:cNvPr id="4137" name="Google Shape;4137;p65"/>
                <p:cNvGrpSpPr/>
                <p:nvPr/>
              </p:nvGrpSpPr>
              <p:grpSpPr>
                <a:xfrm>
                  <a:off x="785350" y="3605478"/>
                  <a:ext cx="376191" cy="102736"/>
                  <a:chOff x="785350" y="3605478"/>
                  <a:chExt cx="376191" cy="102736"/>
                </a:xfrm>
              </p:grpSpPr>
              <p:sp>
                <p:nvSpPr>
                  <p:cNvPr id="4138" name="Google Shape;4138;p65"/>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5"/>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5"/>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1" name="Google Shape;4141;p65"/>
                <p:cNvGrpSpPr/>
                <p:nvPr/>
              </p:nvGrpSpPr>
              <p:grpSpPr>
                <a:xfrm>
                  <a:off x="1161530" y="3655851"/>
                  <a:ext cx="159131" cy="198872"/>
                  <a:chOff x="1161530" y="3655851"/>
                  <a:chExt cx="159131" cy="198872"/>
                </a:xfrm>
              </p:grpSpPr>
              <p:sp>
                <p:nvSpPr>
                  <p:cNvPr id="4142" name="Google Shape;4142;p65"/>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5"/>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4" name="Google Shape;4144;p65"/>
              <p:cNvGrpSpPr/>
              <p:nvPr/>
            </p:nvGrpSpPr>
            <p:grpSpPr>
              <a:xfrm>
                <a:off x="785350" y="4047614"/>
                <a:ext cx="535311" cy="240783"/>
                <a:chOff x="785350" y="4047614"/>
                <a:chExt cx="535311" cy="240783"/>
              </a:xfrm>
            </p:grpSpPr>
            <p:grpSp>
              <p:nvGrpSpPr>
                <p:cNvPr id="4145" name="Google Shape;4145;p65"/>
                <p:cNvGrpSpPr/>
                <p:nvPr/>
              </p:nvGrpSpPr>
              <p:grpSpPr>
                <a:xfrm>
                  <a:off x="1161636" y="4047614"/>
                  <a:ext cx="159025" cy="190415"/>
                  <a:chOff x="1161636" y="4047614"/>
                  <a:chExt cx="159025" cy="190415"/>
                </a:xfrm>
              </p:grpSpPr>
              <p:sp>
                <p:nvSpPr>
                  <p:cNvPr id="4146" name="Google Shape;4146;p65"/>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5"/>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65"/>
                <p:cNvGrpSpPr/>
                <p:nvPr/>
              </p:nvGrpSpPr>
              <p:grpSpPr>
                <a:xfrm>
                  <a:off x="785350" y="4185661"/>
                  <a:ext cx="376191" cy="102736"/>
                  <a:chOff x="785350" y="4185661"/>
                  <a:chExt cx="376191" cy="102736"/>
                </a:xfrm>
              </p:grpSpPr>
              <p:sp>
                <p:nvSpPr>
                  <p:cNvPr id="4149" name="Google Shape;4149;p65"/>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5"/>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5"/>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2" name="Google Shape;4152;p65"/>
              <p:cNvGrpSpPr/>
              <p:nvPr/>
            </p:nvGrpSpPr>
            <p:grpSpPr>
              <a:xfrm>
                <a:off x="1501054" y="3605478"/>
                <a:ext cx="526340" cy="249240"/>
                <a:chOff x="1501054" y="3605478"/>
                <a:chExt cx="526340" cy="249240"/>
              </a:xfrm>
            </p:grpSpPr>
            <p:grpSp>
              <p:nvGrpSpPr>
                <p:cNvPr id="4153" name="Google Shape;4153;p65"/>
                <p:cNvGrpSpPr/>
                <p:nvPr/>
              </p:nvGrpSpPr>
              <p:grpSpPr>
                <a:xfrm>
                  <a:off x="1834208" y="3643867"/>
                  <a:ext cx="193185" cy="25622"/>
                  <a:chOff x="1834208" y="3643867"/>
                  <a:chExt cx="193185" cy="25622"/>
                </a:xfrm>
              </p:grpSpPr>
              <p:sp>
                <p:nvSpPr>
                  <p:cNvPr id="4154" name="Google Shape;4154;p65"/>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5"/>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65"/>
                <p:cNvGrpSpPr/>
                <p:nvPr/>
              </p:nvGrpSpPr>
              <p:grpSpPr>
                <a:xfrm>
                  <a:off x="1501054" y="3605478"/>
                  <a:ext cx="333165" cy="249240"/>
                  <a:chOff x="1501054" y="3605478"/>
                  <a:chExt cx="333165" cy="249240"/>
                </a:xfrm>
              </p:grpSpPr>
              <p:sp>
                <p:nvSpPr>
                  <p:cNvPr id="4157" name="Google Shape;4157;p65"/>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8" name="Google Shape;4158;p65"/>
                  <p:cNvGrpSpPr/>
                  <p:nvPr/>
                </p:nvGrpSpPr>
                <p:grpSpPr>
                  <a:xfrm>
                    <a:off x="1501054" y="3655851"/>
                    <a:ext cx="155286" cy="198867"/>
                    <a:chOff x="1501054" y="3655851"/>
                    <a:chExt cx="155286" cy="198867"/>
                  </a:xfrm>
                </p:grpSpPr>
                <p:sp>
                  <p:nvSpPr>
                    <p:cNvPr id="4159" name="Google Shape;4159;p65"/>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5"/>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61" name="Google Shape;4161;p65"/>
              <p:cNvGrpSpPr/>
              <p:nvPr/>
            </p:nvGrpSpPr>
            <p:grpSpPr>
              <a:xfrm>
                <a:off x="724986" y="3800594"/>
                <a:ext cx="532950" cy="302090"/>
                <a:chOff x="724986" y="3800594"/>
                <a:chExt cx="532950" cy="302090"/>
              </a:xfrm>
            </p:grpSpPr>
            <p:grpSp>
              <p:nvGrpSpPr>
                <p:cNvPr id="4162" name="Google Shape;4162;p65"/>
                <p:cNvGrpSpPr/>
                <p:nvPr/>
              </p:nvGrpSpPr>
              <p:grpSpPr>
                <a:xfrm>
                  <a:off x="724986" y="4044367"/>
                  <a:ext cx="181314" cy="25626"/>
                  <a:chOff x="724986" y="4044367"/>
                  <a:chExt cx="181314" cy="25626"/>
                </a:xfrm>
              </p:grpSpPr>
              <p:sp>
                <p:nvSpPr>
                  <p:cNvPr id="4163" name="Google Shape;4163;p65"/>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5"/>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65"/>
                <p:cNvGrpSpPr/>
                <p:nvPr/>
              </p:nvGrpSpPr>
              <p:grpSpPr>
                <a:xfrm>
                  <a:off x="906290" y="3800594"/>
                  <a:ext cx="351646" cy="302090"/>
                  <a:chOff x="906290" y="3800594"/>
                  <a:chExt cx="351646" cy="302090"/>
                </a:xfrm>
              </p:grpSpPr>
              <p:grpSp>
                <p:nvGrpSpPr>
                  <p:cNvPr id="4166" name="Google Shape;4166;p65"/>
                  <p:cNvGrpSpPr/>
                  <p:nvPr/>
                </p:nvGrpSpPr>
                <p:grpSpPr>
                  <a:xfrm>
                    <a:off x="1084172" y="3842857"/>
                    <a:ext cx="173764" cy="217131"/>
                    <a:chOff x="1084172" y="3842857"/>
                    <a:chExt cx="173764" cy="217131"/>
                  </a:xfrm>
                </p:grpSpPr>
                <p:grpSp>
                  <p:nvGrpSpPr>
                    <p:cNvPr id="4167" name="Google Shape;4167;p65"/>
                    <p:cNvGrpSpPr/>
                    <p:nvPr/>
                  </p:nvGrpSpPr>
                  <p:grpSpPr>
                    <a:xfrm>
                      <a:off x="1156862" y="3936509"/>
                      <a:ext cx="101073" cy="25622"/>
                      <a:chOff x="1156862" y="3936509"/>
                      <a:chExt cx="101073" cy="25622"/>
                    </a:xfrm>
                  </p:grpSpPr>
                  <p:sp>
                    <p:nvSpPr>
                      <p:cNvPr id="4168" name="Google Shape;4168;p65"/>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5"/>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0" name="Google Shape;4170;p65"/>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1" name="Google Shape;4171;p65"/>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5"/>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3" name="Google Shape;4173;p65"/>
                <p:cNvGrpSpPr/>
                <p:nvPr/>
              </p:nvGrpSpPr>
              <p:grpSpPr>
                <a:xfrm>
                  <a:off x="724986" y="3830189"/>
                  <a:ext cx="189533" cy="25626"/>
                  <a:chOff x="724986" y="3830189"/>
                  <a:chExt cx="189533" cy="25626"/>
                </a:xfrm>
              </p:grpSpPr>
              <p:sp>
                <p:nvSpPr>
                  <p:cNvPr id="4174" name="Google Shape;4174;p65"/>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5"/>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176" name="Google Shape;4176;p65"/>
          <p:cNvGrpSpPr/>
          <p:nvPr/>
        </p:nvGrpSpPr>
        <p:grpSpPr>
          <a:xfrm>
            <a:off x="2253298" y="2249677"/>
            <a:ext cx="948701" cy="935378"/>
            <a:chOff x="2253298" y="2428317"/>
            <a:chExt cx="948701" cy="935378"/>
          </a:xfrm>
        </p:grpSpPr>
        <p:sp>
          <p:nvSpPr>
            <p:cNvPr id="4177" name="Google Shape;4177;p65"/>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5"/>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5"/>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5"/>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5"/>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5"/>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5"/>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5"/>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5"/>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5"/>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5"/>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5"/>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5"/>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5"/>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5"/>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5"/>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5"/>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5"/>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5"/>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5"/>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5"/>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5"/>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5"/>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5"/>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5"/>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5"/>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5"/>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5"/>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5"/>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5"/>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5"/>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5"/>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5"/>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3" name="Shape 4213"/>
        <p:cNvGrpSpPr/>
        <p:nvPr/>
      </p:nvGrpSpPr>
      <p:grpSpPr>
        <a:xfrm>
          <a:off x="0" y="0"/>
          <a:ext cx="0" cy="0"/>
          <a:chOff x="0" y="0"/>
          <a:chExt cx="0" cy="0"/>
        </a:xfrm>
      </p:grpSpPr>
      <p:grpSp>
        <p:nvGrpSpPr>
          <p:cNvPr id="4214" name="Google Shape;4214;p66"/>
          <p:cNvGrpSpPr/>
          <p:nvPr/>
        </p:nvGrpSpPr>
        <p:grpSpPr>
          <a:xfrm>
            <a:off x="3339744" y="952977"/>
            <a:ext cx="2363393" cy="1017867"/>
            <a:chOff x="3292400" y="1219146"/>
            <a:chExt cx="2615240" cy="1110239"/>
          </a:xfrm>
        </p:grpSpPr>
        <p:sp>
          <p:nvSpPr>
            <p:cNvPr id="4215" name="Google Shape;4215;p66"/>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216" name="Google Shape;4216;p66"/>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17" name="Google Shape;4217;p66"/>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218" name="Google Shape;4218;p66"/>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219" name="Google Shape;4219;p66"/>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220" name="Google Shape;4220;p66"/>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221" name="Google Shape;4221;p66"/>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222" name="Google Shape;4222;p66"/>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223" name="Google Shape;4223;p66"/>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224" name="Google Shape;4224;p66"/>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225" name="Google Shape;4225;p66"/>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26" name="Google Shape;4226;p66"/>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227" name="Google Shape;4227;p66"/>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28" name="Google Shape;4228;p66"/>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229" name="Google Shape;4229;p66"/>
            <p:cNvGrpSpPr/>
            <p:nvPr/>
          </p:nvGrpSpPr>
          <p:grpSpPr>
            <a:xfrm>
              <a:off x="3748438" y="1378608"/>
              <a:ext cx="2159202" cy="903971"/>
              <a:chOff x="1683525" y="2179850"/>
              <a:chExt cx="4519050" cy="2134525"/>
            </a:xfrm>
          </p:grpSpPr>
          <p:sp>
            <p:nvSpPr>
              <p:cNvPr id="4230" name="Google Shape;4230;p66"/>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31" name="Google Shape;4231;p66"/>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32" name="Google Shape;4232;p66"/>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33" name="Google Shape;4233;p66"/>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34" name="Google Shape;4234;p66"/>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35" name="Google Shape;4235;p66"/>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36" name="Google Shape;4236;p66"/>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37" name="Google Shape;4237;p66"/>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38" name="Google Shape;4238;p66"/>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39" name="Google Shape;4239;p66"/>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40" name="Google Shape;4240;p66"/>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41" name="Google Shape;4241;p66"/>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242" name="Google Shape;4242;p66"/>
          <p:cNvGraphicFramePr/>
          <p:nvPr/>
        </p:nvGraphicFramePr>
        <p:xfrm>
          <a:off x="5935838" y="2130450"/>
          <a:ext cx="3000000" cy="3000000"/>
        </p:xfrm>
        <a:graphic>
          <a:graphicData uri="http://schemas.openxmlformats.org/drawingml/2006/table">
            <a:tbl>
              <a:tblPr>
                <a:noFill/>
                <a:tableStyleId>{E69B2F88-037C-49D2-B2FE-B0F801923397}</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243" name="Google Shape;4243;p66"/>
          <p:cNvGrpSpPr/>
          <p:nvPr/>
        </p:nvGrpSpPr>
        <p:grpSpPr>
          <a:xfrm>
            <a:off x="5913087" y="3189047"/>
            <a:ext cx="2519825" cy="1001454"/>
            <a:chOff x="1906114" y="789980"/>
            <a:chExt cx="1487676" cy="606868"/>
          </a:xfrm>
        </p:grpSpPr>
        <p:cxnSp>
          <p:nvCxnSpPr>
            <p:cNvPr id="4244" name="Google Shape;4244;p66"/>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245" name="Google Shape;4245;p66"/>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246" name="Google Shape;4246;p66"/>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247" name="Google Shape;4247;p66"/>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248" name="Google Shape;4248;p66"/>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249" name="Google Shape;4249;p66"/>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250" name="Google Shape;4250;p66"/>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251" name="Google Shape;4251;p66"/>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6"/>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6"/>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6"/>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6"/>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6"/>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6"/>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258" name="Google Shape;4258;p66"/>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259" name="Google Shape;4259;p66"/>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260" name="Google Shape;4260;p66"/>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1" name="Google Shape;4261;p66"/>
          <p:cNvGrpSpPr/>
          <p:nvPr/>
        </p:nvGrpSpPr>
        <p:grpSpPr>
          <a:xfrm>
            <a:off x="712562" y="998005"/>
            <a:ext cx="2394370" cy="976502"/>
            <a:chOff x="749309" y="1112739"/>
            <a:chExt cx="2371603" cy="976502"/>
          </a:xfrm>
        </p:grpSpPr>
        <p:sp>
          <p:nvSpPr>
            <p:cNvPr id="4262" name="Google Shape;4262;p66"/>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6"/>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6"/>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6"/>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6"/>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6"/>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6"/>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6"/>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6"/>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6"/>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6"/>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6"/>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6"/>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6"/>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6"/>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6"/>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6"/>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6"/>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6"/>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6"/>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6"/>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6"/>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6"/>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6"/>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6"/>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6"/>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6"/>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6"/>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6"/>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6"/>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6"/>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6"/>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294" name="Google Shape;4294;p66"/>
          <p:cNvGraphicFramePr/>
          <p:nvPr/>
        </p:nvGraphicFramePr>
        <p:xfrm>
          <a:off x="5935863" y="996300"/>
          <a:ext cx="3000000" cy="3000000"/>
        </p:xfrm>
        <a:graphic>
          <a:graphicData uri="http://schemas.openxmlformats.org/drawingml/2006/table">
            <a:tbl>
              <a:tblPr>
                <a:noFill/>
                <a:tableStyleId>{E69B2F88-037C-49D2-B2FE-B0F801923397}</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295" name="Google Shape;4295;p66"/>
          <p:cNvGraphicFramePr/>
          <p:nvPr/>
        </p:nvGraphicFramePr>
        <p:xfrm>
          <a:off x="3342575" y="2130450"/>
          <a:ext cx="3000000" cy="3000000"/>
        </p:xfrm>
        <a:graphic>
          <a:graphicData uri="http://schemas.openxmlformats.org/drawingml/2006/table">
            <a:tbl>
              <a:tblPr>
                <a:noFill/>
                <a:tableStyleId>{E69B2F88-037C-49D2-B2FE-B0F801923397}</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296" name="Google Shape;4296;p66"/>
          <p:cNvGrpSpPr/>
          <p:nvPr/>
        </p:nvGrpSpPr>
        <p:grpSpPr>
          <a:xfrm>
            <a:off x="4086504" y="2517093"/>
            <a:ext cx="1517436" cy="74460"/>
            <a:chOff x="3980086" y="2804397"/>
            <a:chExt cx="1227600" cy="66900"/>
          </a:xfrm>
        </p:grpSpPr>
        <p:sp>
          <p:nvSpPr>
            <p:cNvPr id="4297" name="Google Shape;4297;p6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9" name="Google Shape;4299;p66"/>
          <p:cNvGrpSpPr/>
          <p:nvPr/>
        </p:nvGrpSpPr>
        <p:grpSpPr>
          <a:xfrm>
            <a:off x="4711569" y="2809680"/>
            <a:ext cx="892956" cy="74460"/>
            <a:chOff x="3980086" y="2804397"/>
            <a:chExt cx="1227600" cy="66900"/>
          </a:xfrm>
        </p:grpSpPr>
        <p:sp>
          <p:nvSpPr>
            <p:cNvPr id="4300" name="Google Shape;4300;p6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2" name="Google Shape;4302;p66"/>
          <p:cNvGrpSpPr/>
          <p:nvPr/>
        </p:nvGrpSpPr>
        <p:grpSpPr>
          <a:xfrm>
            <a:off x="3344661" y="3168563"/>
            <a:ext cx="2363244" cy="1005943"/>
            <a:chOff x="3358415" y="3361302"/>
            <a:chExt cx="2363244" cy="1024695"/>
          </a:xfrm>
        </p:grpSpPr>
        <p:grpSp>
          <p:nvGrpSpPr>
            <p:cNvPr id="4303" name="Google Shape;4303;p66"/>
            <p:cNvGrpSpPr/>
            <p:nvPr/>
          </p:nvGrpSpPr>
          <p:grpSpPr>
            <a:xfrm>
              <a:off x="3358415" y="3361302"/>
              <a:ext cx="441300" cy="1024695"/>
              <a:chOff x="3358415" y="3361302"/>
              <a:chExt cx="441300" cy="1024695"/>
            </a:xfrm>
          </p:grpSpPr>
          <p:sp>
            <p:nvSpPr>
              <p:cNvPr id="4304" name="Google Shape;4304;p66"/>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6"/>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6"/>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6"/>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6"/>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6"/>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66"/>
            <p:cNvGrpSpPr/>
            <p:nvPr/>
          </p:nvGrpSpPr>
          <p:grpSpPr>
            <a:xfrm>
              <a:off x="3838901" y="3361302"/>
              <a:ext cx="441300" cy="1024695"/>
              <a:chOff x="3838901" y="3361302"/>
              <a:chExt cx="441300" cy="1024695"/>
            </a:xfrm>
          </p:grpSpPr>
          <p:sp>
            <p:nvSpPr>
              <p:cNvPr id="4311" name="Google Shape;4311;p66"/>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6"/>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6"/>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6"/>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6"/>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6"/>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7" name="Google Shape;4317;p66"/>
            <p:cNvGrpSpPr/>
            <p:nvPr/>
          </p:nvGrpSpPr>
          <p:grpSpPr>
            <a:xfrm>
              <a:off x="4319387" y="3361302"/>
              <a:ext cx="441300" cy="1024695"/>
              <a:chOff x="4319387" y="3361302"/>
              <a:chExt cx="441300" cy="1024695"/>
            </a:xfrm>
          </p:grpSpPr>
          <p:sp>
            <p:nvSpPr>
              <p:cNvPr id="4318" name="Google Shape;4318;p66"/>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6"/>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6"/>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6"/>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6"/>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6"/>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66"/>
            <p:cNvGrpSpPr/>
            <p:nvPr/>
          </p:nvGrpSpPr>
          <p:grpSpPr>
            <a:xfrm>
              <a:off x="4799873" y="3361302"/>
              <a:ext cx="441300" cy="1024695"/>
              <a:chOff x="4799873" y="3361302"/>
              <a:chExt cx="441300" cy="1024695"/>
            </a:xfrm>
          </p:grpSpPr>
          <p:sp>
            <p:nvSpPr>
              <p:cNvPr id="4325" name="Google Shape;4325;p66"/>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6"/>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6"/>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6"/>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6"/>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6"/>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66"/>
            <p:cNvGrpSpPr/>
            <p:nvPr/>
          </p:nvGrpSpPr>
          <p:grpSpPr>
            <a:xfrm>
              <a:off x="5280360" y="3361302"/>
              <a:ext cx="441300" cy="1024695"/>
              <a:chOff x="5280360" y="3361302"/>
              <a:chExt cx="441300" cy="1024695"/>
            </a:xfrm>
          </p:grpSpPr>
          <p:sp>
            <p:nvSpPr>
              <p:cNvPr id="4332" name="Google Shape;4332;p66"/>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6"/>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6"/>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6"/>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6"/>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6"/>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338" name="Google Shape;4338;p66"/>
          <p:cNvGraphicFramePr/>
          <p:nvPr/>
        </p:nvGraphicFramePr>
        <p:xfrm>
          <a:off x="711088" y="2130450"/>
          <a:ext cx="3000000" cy="3000000"/>
        </p:xfrm>
        <a:graphic>
          <a:graphicData uri="http://schemas.openxmlformats.org/drawingml/2006/table">
            <a:tbl>
              <a:tblPr>
                <a:noFill/>
                <a:tableStyleId>{E69B2F88-037C-49D2-B2FE-B0F801923397}</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339" name="Google Shape;4339;p66"/>
          <p:cNvGrpSpPr/>
          <p:nvPr/>
        </p:nvGrpSpPr>
        <p:grpSpPr>
          <a:xfrm>
            <a:off x="712613" y="3180175"/>
            <a:ext cx="2403614" cy="1005900"/>
            <a:chOff x="726450" y="3372825"/>
            <a:chExt cx="2403614" cy="1005900"/>
          </a:xfrm>
        </p:grpSpPr>
        <p:grpSp>
          <p:nvGrpSpPr>
            <p:cNvPr id="4340" name="Google Shape;4340;p66"/>
            <p:cNvGrpSpPr/>
            <p:nvPr/>
          </p:nvGrpSpPr>
          <p:grpSpPr>
            <a:xfrm>
              <a:off x="726450" y="3696000"/>
              <a:ext cx="2403614" cy="500898"/>
              <a:chOff x="726450" y="3696000"/>
              <a:chExt cx="2403614" cy="500898"/>
            </a:xfrm>
          </p:grpSpPr>
          <p:sp>
            <p:nvSpPr>
              <p:cNvPr id="4341" name="Google Shape;4341;p66"/>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42" name="Google Shape;4342;p66"/>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343" name="Google Shape;4343;p66"/>
            <p:cNvGrpSpPr/>
            <p:nvPr/>
          </p:nvGrpSpPr>
          <p:grpSpPr>
            <a:xfrm>
              <a:off x="1348050" y="3372825"/>
              <a:ext cx="1720425" cy="1005900"/>
              <a:chOff x="1348050" y="3372825"/>
              <a:chExt cx="1720425" cy="1005900"/>
            </a:xfrm>
          </p:grpSpPr>
          <p:sp>
            <p:nvSpPr>
              <p:cNvPr id="4344" name="Google Shape;4344;p66"/>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45" name="Google Shape;4345;p66"/>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46" name="Google Shape;4346;p66"/>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47" name="Google Shape;4347;p66"/>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48" name="Google Shape;4348;p66"/>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349" name="Google Shape;4349;p66"/>
            <p:cNvGrpSpPr/>
            <p:nvPr/>
          </p:nvGrpSpPr>
          <p:grpSpPr>
            <a:xfrm>
              <a:off x="1455707" y="3731058"/>
              <a:ext cx="1491150" cy="417657"/>
              <a:chOff x="1455707" y="3731058"/>
              <a:chExt cx="1491150" cy="417657"/>
            </a:xfrm>
          </p:grpSpPr>
          <p:grpSp>
            <p:nvGrpSpPr>
              <p:cNvPr id="4350" name="Google Shape;4350;p66"/>
              <p:cNvGrpSpPr/>
              <p:nvPr/>
            </p:nvGrpSpPr>
            <p:grpSpPr>
              <a:xfrm>
                <a:off x="1472938" y="3745828"/>
                <a:ext cx="72126" cy="53788"/>
                <a:chOff x="1472938" y="3745828"/>
                <a:chExt cx="72126" cy="53788"/>
              </a:xfrm>
            </p:grpSpPr>
            <p:sp>
              <p:nvSpPr>
                <p:cNvPr id="4351" name="Google Shape;4351;p66"/>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6"/>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3" name="Google Shape;4353;p66"/>
              <p:cNvGrpSpPr/>
              <p:nvPr/>
            </p:nvGrpSpPr>
            <p:grpSpPr>
              <a:xfrm>
                <a:off x="1819181" y="4089633"/>
                <a:ext cx="72126" cy="53788"/>
                <a:chOff x="1819181" y="4089633"/>
                <a:chExt cx="72126" cy="53788"/>
              </a:xfrm>
            </p:grpSpPr>
            <p:sp>
              <p:nvSpPr>
                <p:cNvPr id="4354" name="Google Shape;4354;p66"/>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6"/>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6" name="Google Shape;4356;p66"/>
              <p:cNvGrpSpPr/>
              <p:nvPr/>
            </p:nvGrpSpPr>
            <p:grpSpPr>
              <a:xfrm>
                <a:off x="1455707" y="4084171"/>
                <a:ext cx="64321" cy="64544"/>
                <a:chOff x="1455707" y="4084171"/>
                <a:chExt cx="64321" cy="64544"/>
              </a:xfrm>
            </p:grpSpPr>
            <p:sp>
              <p:nvSpPr>
                <p:cNvPr id="4357" name="Google Shape;4357;p66"/>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6"/>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9" name="Google Shape;4359;p66"/>
              <p:cNvGrpSpPr/>
              <p:nvPr/>
            </p:nvGrpSpPr>
            <p:grpSpPr>
              <a:xfrm>
                <a:off x="1818610" y="3731058"/>
                <a:ext cx="64321" cy="64544"/>
                <a:chOff x="1818610" y="3731058"/>
                <a:chExt cx="64321" cy="64544"/>
              </a:xfrm>
            </p:grpSpPr>
            <p:sp>
              <p:nvSpPr>
                <p:cNvPr id="4360" name="Google Shape;4360;p66"/>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6"/>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2" name="Google Shape;4362;p66"/>
              <p:cNvGrpSpPr/>
              <p:nvPr/>
            </p:nvGrpSpPr>
            <p:grpSpPr>
              <a:xfrm>
                <a:off x="2172491" y="4089633"/>
                <a:ext cx="72126" cy="53788"/>
                <a:chOff x="2172491" y="4089633"/>
                <a:chExt cx="72126" cy="53788"/>
              </a:xfrm>
            </p:grpSpPr>
            <p:sp>
              <p:nvSpPr>
                <p:cNvPr id="4363" name="Google Shape;4363;p66"/>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6"/>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5" name="Google Shape;4365;p66"/>
              <p:cNvGrpSpPr/>
              <p:nvPr/>
            </p:nvGrpSpPr>
            <p:grpSpPr>
              <a:xfrm>
                <a:off x="2171920" y="3731058"/>
                <a:ext cx="64321" cy="64544"/>
                <a:chOff x="2171920" y="3731058"/>
                <a:chExt cx="64321" cy="64544"/>
              </a:xfrm>
            </p:grpSpPr>
            <p:sp>
              <p:nvSpPr>
                <p:cNvPr id="4366" name="Google Shape;4366;p66"/>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6"/>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8" name="Google Shape;4368;p66"/>
              <p:cNvGrpSpPr/>
              <p:nvPr/>
            </p:nvGrpSpPr>
            <p:grpSpPr>
              <a:xfrm>
                <a:off x="2874730" y="3745828"/>
                <a:ext cx="72126" cy="53788"/>
                <a:chOff x="2874730" y="3745828"/>
                <a:chExt cx="72126" cy="53788"/>
              </a:xfrm>
            </p:grpSpPr>
            <p:sp>
              <p:nvSpPr>
                <p:cNvPr id="4369" name="Google Shape;4369;p6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1" name="Google Shape;4371;p66"/>
              <p:cNvGrpSpPr/>
              <p:nvPr/>
            </p:nvGrpSpPr>
            <p:grpSpPr>
              <a:xfrm>
                <a:off x="2878589" y="4081481"/>
                <a:ext cx="64321" cy="64544"/>
                <a:chOff x="2878589" y="4081481"/>
                <a:chExt cx="64321" cy="64544"/>
              </a:xfrm>
            </p:grpSpPr>
            <p:sp>
              <p:nvSpPr>
                <p:cNvPr id="4372" name="Google Shape;4372;p66"/>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6"/>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4" name="Google Shape;4374;p66"/>
              <p:cNvGrpSpPr/>
              <p:nvPr/>
            </p:nvGrpSpPr>
            <p:grpSpPr>
              <a:xfrm>
                <a:off x="2525796" y="4089633"/>
                <a:ext cx="72126" cy="53788"/>
                <a:chOff x="2525796" y="4089633"/>
                <a:chExt cx="72126" cy="53788"/>
              </a:xfrm>
            </p:grpSpPr>
            <p:sp>
              <p:nvSpPr>
                <p:cNvPr id="4375" name="Google Shape;4375;p66"/>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6"/>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7" name="Google Shape;4377;p66"/>
              <p:cNvGrpSpPr/>
              <p:nvPr/>
            </p:nvGrpSpPr>
            <p:grpSpPr>
              <a:xfrm>
                <a:off x="2525225" y="3731058"/>
                <a:ext cx="64321" cy="64544"/>
                <a:chOff x="2525225" y="3731058"/>
                <a:chExt cx="64321" cy="64544"/>
              </a:xfrm>
            </p:grpSpPr>
            <p:sp>
              <p:nvSpPr>
                <p:cNvPr id="4378" name="Google Shape;4378;p66"/>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6"/>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3" name="Shape 4383"/>
        <p:cNvGrpSpPr/>
        <p:nvPr/>
      </p:nvGrpSpPr>
      <p:grpSpPr>
        <a:xfrm>
          <a:off x="0" y="0"/>
          <a:ext cx="0" cy="0"/>
          <a:chOff x="0" y="0"/>
          <a:chExt cx="0" cy="0"/>
        </a:xfrm>
      </p:grpSpPr>
      <p:grpSp>
        <p:nvGrpSpPr>
          <p:cNvPr id="4384" name="Google Shape;4384;p67"/>
          <p:cNvGrpSpPr/>
          <p:nvPr/>
        </p:nvGrpSpPr>
        <p:grpSpPr>
          <a:xfrm>
            <a:off x="5780148" y="1859605"/>
            <a:ext cx="671400" cy="674856"/>
            <a:chOff x="5780148" y="1859605"/>
            <a:chExt cx="671400" cy="674856"/>
          </a:xfrm>
        </p:grpSpPr>
        <p:sp>
          <p:nvSpPr>
            <p:cNvPr id="4385" name="Google Shape;4385;p67"/>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7"/>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7"/>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7"/>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9" name="Google Shape;4389;p67"/>
          <p:cNvGrpSpPr/>
          <p:nvPr/>
        </p:nvGrpSpPr>
        <p:grpSpPr>
          <a:xfrm>
            <a:off x="716991" y="971306"/>
            <a:ext cx="845921" cy="690752"/>
            <a:chOff x="732428" y="1198513"/>
            <a:chExt cx="845921" cy="690752"/>
          </a:xfrm>
        </p:grpSpPr>
        <p:grpSp>
          <p:nvGrpSpPr>
            <p:cNvPr id="4390" name="Google Shape;4390;p67"/>
            <p:cNvGrpSpPr/>
            <p:nvPr/>
          </p:nvGrpSpPr>
          <p:grpSpPr>
            <a:xfrm>
              <a:off x="823030" y="1198513"/>
              <a:ext cx="755319" cy="690752"/>
              <a:chOff x="823030" y="1198513"/>
              <a:chExt cx="755319" cy="690752"/>
            </a:xfrm>
          </p:grpSpPr>
          <p:sp>
            <p:nvSpPr>
              <p:cNvPr id="4391" name="Google Shape;4391;p67"/>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7"/>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67"/>
            <p:cNvGrpSpPr/>
            <p:nvPr/>
          </p:nvGrpSpPr>
          <p:grpSpPr>
            <a:xfrm>
              <a:off x="732428" y="1239937"/>
              <a:ext cx="739912" cy="607886"/>
              <a:chOff x="732428" y="1239937"/>
              <a:chExt cx="739912" cy="607886"/>
            </a:xfrm>
          </p:grpSpPr>
          <p:sp>
            <p:nvSpPr>
              <p:cNvPr id="4394" name="Google Shape;4394;p67"/>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7"/>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6" name="Google Shape;4396;p67"/>
            <p:cNvGrpSpPr/>
            <p:nvPr/>
          </p:nvGrpSpPr>
          <p:grpSpPr>
            <a:xfrm>
              <a:off x="732428" y="1277018"/>
              <a:ext cx="702832" cy="533758"/>
              <a:chOff x="732428" y="1277018"/>
              <a:chExt cx="702832" cy="533758"/>
            </a:xfrm>
          </p:grpSpPr>
          <p:sp>
            <p:nvSpPr>
              <p:cNvPr id="4397" name="Google Shape;4397;p67"/>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7"/>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9" name="Google Shape;4399;p67"/>
            <p:cNvGrpSpPr/>
            <p:nvPr/>
          </p:nvGrpSpPr>
          <p:grpSpPr>
            <a:xfrm>
              <a:off x="931170" y="1306653"/>
              <a:ext cx="647179" cy="474455"/>
              <a:chOff x="931170" y="1306653"/>
              <a:chExt cx="647179" cy="474455"/>
            </a:xfrm>
          </p:grpSpPr>
          <p:sp>
            <p:nvSpPr>
              <p:cNvPr id="4400" name="Google Shape;4400;p67"/>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7"/>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2" name="Google Shape;4402;p67"/>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67"/>
          <p:cNvGrpSpPr/>
          <p:nvPr/>
        </p:nvGrpSpPr>
        <p:grpSpPr>
          <a:xfrm>
            <a:off x="3948600" y="971313"/>
            <a:ext cx="634656" cy="699982"/>
            <a:chOff x="5985650" y="2860025"/>
            <a:chExt cx="1396075" cy="1539775"/>
          </a:xfrm>
        </p:grpSpPr>
        <p:sp>
          <p:nvSpPr>
            <p:cNvPr id="4404" name="Google Shape;4404;p67"/>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7"/>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7"/>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7"/>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7"/>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7"/>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7"/>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7"/>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7"/>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7"/>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7"/>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7"/>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7"/>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7"/>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7"/>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7"/>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7"/>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7"/>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7"/>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7"/>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7"/>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7"/>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7"/>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7"/>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7"/>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7"/>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7"/>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7"/>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7"/>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7"/>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7"/>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7"/>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6" name="Google Shape;4436;p67"/>
          <p:cNvGrpSpPr/>
          <p:nvPr/>
        </p:nvGrpSpPr>
        <p:grpSpPr>
          <a:xfrm>
            <a:off x="4704250" y="971306"/>
            <a:ext cx="725845" cy="699975"/>
            <a:chOff x="4249973" y="1201875"/>
            <a:chExt cx="1958568" cy="1888762"/>
          </a:xfrm>
        </p:grpSpPr>
        <p:sp>
          <p:nvSpPr>
            <p:cNvPr id="4437" name="Google Shape;4437;p67"/>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8" name="Google Shape;4438;p67"/>
            <p:cNvGrpSpPr/>
            <p:nvPr/>
          </p:nvGrpSpPr>
          <p:grpSpPr>
            <a:xfrm>
              <a:off x="5853086" y="1789142"/>
              <a:ext cx="355454" cy="1048099"/>
              <a:chOff x="5576108" y="2016725"/>
              <a:chExt cx="565200" cy="1666560"/>
            </a:xfrm>
          </p:grpSpPr>
          <p:sp>
            <p:nvSpPr>
              <p:cNvPr id="4439" name="Google Shape;4439;p67"/>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40" name="Google Shape;4440;p67"/>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1" name="Google Shape;4441;p67"/>
            <p:cNvGrpSpPr/>
            <p:nvPr/>
          </p:nvGrpSpPr>
          <p:grpSpPr>
            <a:xfrm>
              <a:off x="4869455" y="2691676"/>
              <a:ext cx="1013897" cy="398961"/>
              <a:chOff x="4012057" y="3451825"/>
              <a:chExt cx="1612175" cy="634379"/>
            </a:xfrm>
          </p:grpSpPr>
          <p:sp>
            <p:nvSpPr>
              <p:cNvPr id="4442" name="Google Shape;4442;p67"/>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43" name="Google Shape;4443;p67"/>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4" name="Google Shape;4444;p67"/>
            <p:cNvGrpSpPr/>
            <p:nvPr/>
          </p:nvGrpSpPr>
          <p:grpSpPr>
            <a:xfrm>
              <a:off x="4276937" y="2155961"/>
              <a:ext cx="651965" cy="891358"/>
              <a:chOff x="3069908" y="2599997"/>
              <a:chExt cx="1036675" cy="1417328"/>
            </a:xfrm>
          </p:grpSpPr>
          <p:sp>
            <p:nvSpPr>
              <p:cNvPr id="4445" name="Google Shape;4445;p67"/>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46" name="Google Shape;4446;p67"/>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7" name="Google Shape;4447;p67"/>
            <p:cNvGrpSpPr/>
            <p:nvPr/>
          </p:nvGrpSpPr>
          <p:grpSpPr>
            <a:xfrm>
              <a:off x="5054918" y="1201875"/>
              <a:ext cx="999548" cy="602711"/>
              <a:chOff x="4306958" y="1082925"/>
              <a:chExt cx="1589359" cy="958358"/>
            </a:xfrm>
          </p:grpSpPr>
          <p:sp>
            <p:nvSpPr>
              <p:cNvPr id="4448" name="Google Shape;4448;p67"/>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49" name="Google Shape;4449;p67"/>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0" name="Google Shape;4450;p67"/>
            <p:cNvGrpSpPr/>
            <p:nvPr/>
          </p:nvGrpSpPr>
          <p:grpSpPr>
            <a:xfrm>
              <a:off x="4249973" y="1303451"/>
              <a:ext cx="799317" cy="841334"/>
              <a:chOff x="3027033" y="1244439"/>
              <a:chExt cx="1270977" cy="1337786"/>
            </a:xfrm>
          </p:grpSpPr>
          <p:sp>
            <p:nvSpPr>
              <p:cNvPr id="4451" name="Google Shape;4451;p67"/>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52" name="Google Shape;4452;p67"/>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3" name="Google Shape;4453;p67"/>
          <p:cNvGrpSpPr/>
          <p:nvPr/>
        </p:nvGrpSpPr>
        <p:grpSpPr>
          <a:xfrm>
            <a:off x="4057114" y="1858087"/>
            <a:ext cx="750769" cy="683784"/>
            <a:chOff x="4204684" y="2104422"/>
            <a:chExt cx="699822" cy="637382"/>
          </a:xfrm>
        </p:grpSpPr>
        <p:grpSp>
          <p:nvGrpSpPr>
            <p:cNvPr id="4454" name="Google Shape;4454;p67"/>
            <p:cNvGrpSpPr/>
            <p:nvPr/>
          </p:nvGrpSpPr>
          <p:grpSpPr>
            <a:xfrm>
              <a:off x="4204684" y="2430067"/>
              <a:ext cx="342957" cy="311738"/>
              <a:chOff x="4204684" y="2430067"/>
              <a:chExt cx="342957" cy="311738"/>
            </a:xfrm>
          </p:grpSpPr>
          <p:sp>
            <p:nvSpPr>
              <p:cNvPr id="4455" name="Google Shape;4455;p67"/>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7"/>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7" name="Google Shape;4457;p67"/>
            <p:cNvGrpSpPr/>
            <p:nvPr/>
          </p:nvGrpSpPr>
          <p:grpSpPr>
            <a:xfrm>
              <a:off x="4561586" y="2430067"/>
              <a:ext cx="342920" cy="311738"/>
              <a:chOff x="4561586" y="2430067"/>
              <a:chExt cx="342920" cy="311738"/>
            </a:xfrm>
          </p:grpSpPr>
          <p:sp>
            <p:nvSpPr>
              <p:cNvPr id="4458" name="Google Shape;4458;p67"/>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7"/>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0" name="Google Shape;4460;p67"/>
            <p:cNvGrpSpPr/>
            <p:nvPr/>
          </p:nvGrpSpPr>
          <p:grpSpPr>
            <a:xfrm>
              <a:off x="4561586" y="2104422"/>
              <a:ext cx="342920" cy="311738"/>
              <a:chOff x="4561586" y="2104422"/>
              <a:chExt cx="342920" cy="311738"/>
            </a:xfrm>
          </p:grpSpPr>
          <p:sp>
            <p:nvSpPr>
              <p:cNvPr id="4461" name="Google Shape;4461;p67"/>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7"/>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3" name="Google Shape;4463;p67"/>
            <p:cNvGrpSpPr/>
            <p:nvPr/>
          </p:nvGrpSpPr>
          <p:grpSpPr>
            <a:xfrm>
              <a:off x="4204684" y="2104422"/>
              <a:ext cx="342957" cy="311664"/>
              <a:chOff x="4204684" y="2104422"/>
              <a:chExt cx="342957" cy="311664"/>
            </a:xfrm>
          </p:grpSpPr>
          <p:sp>
            <p:nvSpPr>
              <p:cNvPr id="4464" name="Google Shape;4464;p67"/>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7"/>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6" name="Google Shape;4466;p67"/>
          <p:cNvGrpSpPr/>
          <p:nvPr/>
        </p:nvGrpSpPr>
        <p:grpSpPr>
          <a:xfrm>
            <a:off x="5521547" y="971301"/>
            <a:ext cx="660591" cy="688867"/>
            <a:chOff x="5830645" y="1267368"/>
            <a:chExt cx="530340" cy="553040"/>
          </a:xfrm>
        </p:grpSpPr>
        <p:sp>
          <p:nvSpPr>
            <p:cNvPr id="4467" name="Google Shape;4467;p67"/>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8" name="Google Shape;4468;p67"/>
            <p:cNvGrpSpPr/>
            <p:nvPr/>
          </p:nvGrpSpPr>
          <p:grpSpPr>
            <a:xfrm>
              <a:off x="5830645" y="1267368"/>
              <a:ext cx="259743" cy="269909"/>
              <a:chOff x="5830645" y="1267368"/>
              <a:chExt cx="259743" cy="269909"/>
            </a:xfrm>
          </p:grpSpPr>
          <p:sp>
            <p:nvSpPr>
              <p:cNvPr id="4469" name="Google Shape;4469;p67"/>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7"/>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1" name="Google Shape;4471;p67"/>
            <p:cNvGrpSpPr/>
            <p:nvPr/>
          </p:nvGrpSpPr>
          <p:grpSpPr>
            <a:xfrm>
              <a:off x="6101293" y="1267368"/>
              <a:ext cx="259692" cy="269909"/>
              <a:chOff x="6101293" y="1267368"/>
              <a:chExt cx="259692" cy="269909"/>
            </a:xfrm>
          </p:grpSpPr>
          <p:sp>
            <p:nvSpPr>
              <p:cNvPr id="4472" name="Google Shape;4472;p67"/>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7"/>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4" name="Google Shape;4474;p67"/>
            <p:cNvGrpSpPr/>
            <p:nvPr/>
          </p:nvGrpSpPr>
          <p:grpSpPr>
            <a:xfrm>
              <a:off x="5830645" y="1550500"/>
              <a:ext cx="259692" cy="269909"/>
              <a:chOff x="5830645" y="1550500"/>
              <a:chExt cx="259692" cy="269909"/>
            </a:xfrm>
          </p:grpSpPr>
          <p:sp>
            <p:nvSpPr>
              <p:cNvPr id="4475" name="Google Shape;4475;p67"/>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7"/>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7" name="Google Shape;4477;p67"/>
            <p:cNvGrpSpPr/>
            <p:nvPr/>
          </p:nvGrpSpPr>
          <p:grpSpPr>
            <a:xfrm>
              <a:off x="6101293" y="1550500"/>
              <a:ext cx="259692" cy="269909"/>
              <a:chOff x="6101293" y="1550500"/>
              <a:chExt cx="259692" cy="269909"/>
            </a:xfrm>
          </p:grpSpPr>
          <p:sp>
            <p:nvSpPr>
              <p:cNvPr id="4478" name="Google Shape;4478;p67"/>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7"/>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0" name="Google Shape;4480;p67"/>
          <p:cNvGrpSpPr/>
          <p:nvPr/>
        </p:nvGrpSpPr>
        <p:grpSpPr>
          <a:xfrm>
            <a:off x="723700" y="1861760"/>
            <a:ext cx="697154" cy="679574"/>
            <a:chOff x="2679875" y="2361475"/>
            <a:chExt cx="780425" cy="760575"/>
          </a:xfrm>
        </p:grpSpPr>
        <p:sp>
          <p:nvSpPr>
            <p:cNvPr id="4481" name="Google Shape;4481;p67"/>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7"/>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7"/>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7"/>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7"/>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7"/>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7" name="Google Shape;4487;p67"/>
          <p:cNvGrpSpPr/>
          <p:nvPr/>
        </p:nvGrpSpPr>
        <p:grpSpPr>
          <a:xfrm>
            <a:off x="3122859" y="971352"/>
            <a:ext cx="735829" cy="684547"/>
            <a:chOff x="3351965" y="1148808"/>
            <a:chExt cx="750770" cy="698375"/>
          </a:xfrm>
        </p:grpSpPr>
        <p:grpSp>
          <p:nvGrpSpPr>
            <p:cNvPr id="4488" name="Google Shape;4488;p67"/>
            <p:cNvGrpSpPr/>
            <p:nvPr/>
          </p:nvGrpSpPr>
          <p:grpSpPr>
            <a:xfrm>
              <a:off x="3586796" y="1148808"/>
              <a:ext cx="294857" cy="286830"/>
              <a:chOff x="3750225" y="1774000"/>
              <a:chExt cx="149575" cy="145525"/>
            </a:xfrm>
          </p:grpSpPr>
          <p:sp>
            <p:nvSpPr>
              <p:cNvPr id="4489" name="Google Shape;4489;p67"/>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7"/>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1" name="Google Shape;4491;p67"/>
            <p:cNvGrpSpPr/>
            <p:nvPr/>
          </p:nvGrpSpPr>
          <p:grpSpPr>
            <a:xfrm>
              <a:off x="3779245" y="1375768"/>
              <a:ext cx="323490" cy="286978"/>
              <a:chOff x="3847850" y="1889150"/>
              <a:chExt cx="164100" cy="145600"/>
            </a:xfrm>
          </p:grpSpPr>
          <p:sp>
            <p:nvSpPr>
              <p:cNvPr id="4492" name="Google Shape;4492;p67"/>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7"/>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4" name="Google Shape;4494;p67"/>
            <p:cNvGrpSpPr/>
            <p:nvPr/>
          </p:nvGrpSpPr>
          <p:grpSpPr>
            <a:xfrm>
              <a:off x="3351965" y="1330435"/>
              <a:ext cx="295449" cy="285401"/>
              <a:chOff x="3631100" y="1866150"/>
              <a:chExt cx="149875" cy="144800"/>
            </a:xfrm>
          </p:grpSpPr>
          <p:sp>
            <p:nvSpPr>
              <p:cNvPr id="4495" name="Google Shape;4495;p67"/>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7"/>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7" name="Google Shape;4497;p67"/>
            <p:cNvGrpSpPr/>
            <p:nvPr/>
          </p:nvGrpSpPr>
          <p:grpSpPr>
            <a:xfrm>
              <a:off x="3548208" y="1560352"/>
              <a:ext cx="294808" cy="286830"/>
              <a:chOff x="3730650" y="1982800"/>
              <a:chExt cx="149550" cy="145525"/>
            </a:xfrm>
          </p:grpSpPr>
          <p:sp>
            <p:nvSpPr>
              <p:cNvPr id="4498" name="Google Shape;4498;p67"/>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7"/>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0" name="Google Shape;4500;p67"/>
          <p:cNvGrpSpPr/>
          <p:nvPr/>
        </p:nvGrpSpPr>
        <p:grpSpPr>
          <a:xfrm>
            <a:off x="7624512" y="971306"/>
            <a:ext cx="804565" cy="677795"/>
            <a:chOff x="7636443" y="1204988"/>
            <a:chExt cx="804565" cy="677795"/>
          </a:xfrm>
        </p:grpSpPr>
        <p:grpSp>
          <p:nvGrpSpPr>
            <p:cNvPr id="4501" name="Google Shape;4501;p67"/>
            <p:cNvGrpSpPr/>
            <p:nvPr/>
          </p:nvGrpSpPr>
          <p:grpSpPr>
            <a:xfrm>
              <a:off x="7636443" y="1509705"/>
              <a:ext cx="804565" cy="373078"/>
              <a:chOff x="7636443" y="1509705"/>
              <a:chExt cx="804565" cy="373078"/>
            </a:xfrm>
          </p:grpSpPr>
          <p:sp>
            <p:nvSpPr>
              <p:cNvPr id="4502" name="Google Shape;4502;p67"/>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7"/>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4" name="Google Shape;4504;p67"/>
            <p:cNvGrpSpPr/>
            <p:nvPr/>
          </p:nvGrpSpPr>
          <p:grpSpPr>
            <a:xfrm>
              <a:off x="7636443" y="1408133"/>
              <a:ext cx="804565" cy="373078"/>
              <a:chOff x="7636443" y="1408133"/>
              <a:chExt cx="804565" cy="373078"/>
            </a:xfrm>
          </p:grpSpPr>
          <p:sp>
            <p:nvSpPr>
              <p:cNvPr id="4505" name="Google Shape;4505;p67"/>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7"/>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67"/>
            <p:cNvGrpSpPr/>
            <p:nvPr/>
          </p:nvGrpSpPr>
          <p:grpSpPr>
            <a:xfrm>
              <a:off x="7636443" y="1306560"/>
              <a:ext cx="804565" cy="373078"/>
              <a:chOff x="7636443" y="1306560"/>
              <a:chExt cx="804565" cy="373078"/>
            </a:xfrm>
          </p:grpSpPr>
          <p:sp>
            <p:nvSpPr>
              <p:cNvPr id="4508" name="Google Shape;4508;p67"/>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7"/>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0" name="Google Shape;4510;p67"/>
            <p:cNvGrpSpPr/>
            <p:nvPr/>
          </p:nvGrpSpPr>
          <p:grpSpPr>
            <a:xfrm>
              <a:off x="7636443" y="1204988"/>
              <a:ext cx="804565" cy="373078"/>
              <a:chOff x="7636443" y="1204988"/>
              <a:chExt cx="804565" cy="373078"/>
            </a:xfrm>
          </p:grpSpPr>
          <p:sp>
            <p:nvSpPr>
              <p:cNvPr id="4511" name="Google Shape;4511;p67"/>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7"/>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3" name="Google Shape;4513;p67"/>
          <p:cNvGrpSpPr/>
          <p:nvPr/>
        </p:nvGrpSpPr>
        <p:grpSpPr>
          <a:xfrm>
            <a:off x="4963358" y="1878721"/>
            <a:ext cx="661339" cy="661188"/>
            <a:chOff x="3990000" y="975400"/>
            <a:chExt cx="3934200" cy="3933300"/>
          </a:xfrm>
        </p:grpSpPr>
        <p:sp>
          <p:nvSpPr>
            <p:cNvPr id="4514" name="Google Shape;4514;p67"/>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7"/>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7"/>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7"/>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8" name="Google Shape;4518;p67"/>
          <p:cNvGrpSpPr/>
          <p:nvPr/>
        </p:nvGrpSpPr>
        <p:grpSpPr>
          <a:xfrm>
            <a:off x="6607006" y="1857359"/>
            <a:ext cx="868881" cy="684241"/>
            <a:chOff x="6598259" y="2078634"/>
            <a:chExt cx="868881" cy="684241"/>
          </a:xfrm>
        </p:grpSpPr>
        <p:sp>
          <p:nvSpPr>
            <p:cNvPr id="4519" name="Google Shape;4519;p67"/>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7"/>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7"/>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7"/>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7"/>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7"/>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5" name="Google Shape;4525;p67"/>
            <p:cNvGrpSpPr/>
            <p:nvPr/>
          </p:nvGrpSpPr>
          <p:grpSpPr>
            <a:xfrm>
              <a:off x="6808175" y="2078634"/>
              <a:ext cx="452229" cy="684241"/>
              <a:chOff x="6808175" y="2078634"/>
              <a:chExt cx="452229" cy="684241"/>
            </a:xfrm>
          </p:grpSpPr>
          <p:sp>
            <p:nvSpPr>
              <p:cNvPr id="4526" name="Google Shape;4526;p67"/>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7"/>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7"/>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7"/>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7"/>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7"/>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2" name="Google Shape;4532;p67"/>
              <p:cNvGrpSpPr/>
              <p:nvPr/>
            </p:nvGrpSpPr>
            <p:grpSpPr>
              <a:xfrm>
                <a:off x="6821586" y="2078634"/>
                <a:ext cx="426871" cy="684241"/>
                <a:chOff x="6821586" y="2078634"/>
                <a:chExt cx="426871" cy="684241"/>
              </a:xfrm>
            </p:grpSpPr>
            <p:grpSp>
              <p:nvGrpSpPr>
                <p:cNvPr id="4533" name="Google Shape;4533;p67"/>
                <p:cNvGrpSpPr/>
                <p:nvPr/>
              </p:nvGrpSpPr>
              <p:grpSpPr>
                <a:xfrm>
                  <a:off x="6821586" y="2078634"/>
                  <a:ext cx="426871" cy="684241"/>
                  <a:chOff x="6821586" y="2078634"/>
                  <a:chExt cx="426871" cy="684241"/>
                </a:xfrm>
              </p:grpSpPr>
              <p:sp>
                <p:nvSpPr>
                  <p:cNvPr id="4534" name="Google Shape;4534;p67"/>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7"/>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7"/>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7"/>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7"/>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7"/>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7"/>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7"/>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7"/>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7"/>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7"/>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7"/>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7"/>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7"/>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7"/>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7"/>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7"/>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7"/>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7"/>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3" name="Google Shape;4553;p67"/>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7"/>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7"/>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7"/>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7"/>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7"/>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59" name="Google Shape;4559;p67"/>
          <p:cNvGrpSpPr/>
          <p:nvPr/>
        </p:nvGrpSpPr>
        <p:grpSpPr>
          <a:xfrm>
            <a:off x="716989" y="3531368"/>
            <a:ext cx="1340789" cy="640830"/>
            <a:chOff x="238125" y="1151100"/>
            <a:chExt cx="7139450" cy="3412300"/>
          </a:xfrm>
        </p:grpSpPr>
        <p:sp>
          <p:nvSpPr>
            <p:cNvPr id="4560" name="Google Shape;4560;p67"/>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7"/>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7"/>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7"/>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7"/>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7"/>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7"/>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7"/>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7"/>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7"/>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7"/>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7"/>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2" name="Google Shape;4572;p67"/>
          <p:cNvGrpSpPr/>
          <p:nvPr/>
        </p:nvGrpSpPr>
        <p:grpSpPr>
          <a:xfrm>
            <a:off x="5584212" y="2734649"/>
            <a:ext cx="985357" cy="585764"/>
            <a:chOff x="5145061" y="2881789"/>
            <a:chExt cx="1107641" cy="658458"/>
          </a:xfrm>
        </p:grpSpPr>
        <p:grpSp>
          <p:nvGrpSpPr>
            <p:cNvPr id="4573" name="Google Shape;4573;p67"/>
            <p:cNvGrpSpPr/>
            <p:nvPr/>
          </p:nvGrpSpPr>
          <p:grpSpPr>
            <a:xfrm>
              <a:off x="5722989" y="3244587"/>
              <a:ext cx="529713" cy="295659"/>
              <a:chOff x="5722989" y="3244587"/>
              <a:chExt cx="529713" cy="295659"/>
            </a:xfrm>
          </p:grpSpPr>
          <p:sp>
            <p:nvSpPr>
              <p:cNvPr id="4574" name="Google Shape;4574;p67"/>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75" name="Google Shape;4575;p67"/>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76" name="Google Shape;4576;p67"/>
            <p:cNvGrpSpPr/>
            <p:nvPr/>
          </p:nvGrpSpPr>
          <p:grpSpPr>
            <a:xfrm>
              <a:off x="5145061" y="3244587"/>
              <a:ext cx="536807" cy="295659"/>
              <a:chOff x="5145061" y="3244587"/>
              <a:chExt cx="536807" cy="295659"/>
            </a:xfrm>
          </p:grpSpPr>
          <p:sp>
            <p:nvSpPr>
              <p:cNvPr id="4577" name="Google Shape;4577;p67"/>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78" name="Google Shape;4578;p67"/>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79" name="Google Shape;4579;p67"/>
            <p:cNvGrpSpPr/>
            <p:nvPr/>
          </p:nvGrpSpPr>
          <p:grpSpPr>
            <a:xfrm>
              <a:off x="5341327" y="2898245"/>
              <a:ext cx="532309" cy="614891"/>
              <a:chOff x="5341327" y="2898245"/>
              <a:chExt cx="532309" cy="614891"/>
            </a:xfrm>
          </p:grpSpPr>
          <p:sp>
            <p:nvSpPr>
              <p:cNvPr id="4580" name="Google Shape;4580;p67"/>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81" name="Google Shape;4581;p67"/>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82" name="Google Shape;4582;p67"/>
            <p:cNvGrpSpPr/>
            <p:nvPr/>
          </p:nvGrpSpPr>
          <p:grpSpPr>
            <a:xfrm>
              <a:off x="5532290" y="2881789"/>
              <a:ext cx="620516" cy="305456"/>
              <a:chOff x="5532290" y="2881789"/>
              <a:chExt cx="620516" cy="305456"/>
            </a:xfrm>
          </p:grpSpPr>
          <p:sp>
            <p:nvSpPr>
              <p:cNvPr id="4583" name="Google Shape;4583;p67"/>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84" name="Google Shape;4584;p67"/>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585" name="Google Shape;4585;p67"/>
          <p:cNvGrpSpPr/>
          <p:nvPr/>
        </p:nvGrpSpPr>
        <p:grpSpPr>
          <a:xfrm>
            <a:off x="8163135" y="3526707"/>
            <a:ext cx="269068" cy="645491"/>
            <a:chOff x="7026852" y="3311869"/>
            <a:chExt cx="434331" cy="1041954"/>
          </a:xfrm>
        </p:grpSpPr>
        <p:sp>
          <p:nvSpPr>
            <p:cNvPr id="4586" name="Google Shape;4586;p67"/>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7"/>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7"/>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67"/>
          <p:cNvGrpSpPr/>
          <p:nvPr/>
        </p:nvGrpSpPr>
        <p:grpSpPr>
          <a:xfrm>
            <a:off x="6179716" y="3565945"/>
            <a:ext cx="293882" cy="293836"/>
            <a:chOff x="4873519" y="3311869"/>
            <a:chExt cx="499374" cy="499296"/>
          </a:xfrm>
        </p:grpSpPr>
        <p:sp>
          <p:nvSpPr>
            <p:cNvPr id="4590" name="Google Shape;4590;p67"/>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7"/>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2" name="Google Shape;4592;p67"/>
          <p:cNvGrpSpPr/>
          <p:nvPr/>
        </p:nvGrpSpPr>
        <p:grpSpPr>
          <a:xfrm>
            <a:off x="6179716" y="3878316"/>
            <a:ext cx="293882" cy="293882"/>
            <a:chOff x="4873519" y="3875839"/>
            <a:chExt cx="499374" cy="499374"/>
          </a:xfrm>
        </p:grpSpPr>
        <p:sp>
          <p:nvSpPr>
            <p:cNvPr id="4593" name="Google Shape;4593;p67"/>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7"/>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5" name="Google Shape;4595;p67"/>
          <p:cNvGrpSpPr/>
          <p:nvPr/>
        </p:nvGrpSpPr>
        <p:grpSpPr>
          <a:xfrm>
            <a:off x="2410244" y="1850269"/>
            <a:ext cx="698104" cy="698208"/>
            <a:chOff x="2565073" y="2075876"/>
            <a:chExt cx="672482" cy="672518"/>
          </a:xfrm>
        </p:grpSpPr>
        <p:sp>
          <p:nvSpPr>
            <p:cNvPr id="4596" name="Google Shape;4596;p67"/>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7"/>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7"/>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7"/>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7"/>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7"/>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2" name="Google Shape;4602;p67"/>
          <p:cNvGrpSpPr/>
          <p:nvPr/>
        </p:nvGrpSpPr>
        <p:grpSpPr>
          <a:xfrm>
            <a:off x="5633655" y="3534869"/>
            <a:ext cx="438354" cy="637329"/>
            <a:chOff x="1697726" y="3244179"/>
            <a:chExt cx="788124" cy="1146069"/>
          </a:xfrm>
        </p:grpSpPr>
        <p:sp>
          <p:nvSpPr>
            <p:cNvPr id="4603" name="Google Shape;4603;p67"/>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7"/>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5" name="Google Shape;4605;p67"/>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6" name="Google Shape;4606;p67"/>
          <p:cNvGrpSpPr/>
          <p:nvPr/>
        </p:nvGrpSpPr>
        <p:grpSpPr>
          <a:xfrm>
            <a:off x="7634869" y="1863232"/>
            <a:ext cx="799565" cy="670282"/>
            <a:chOff x="7617850" y="2063282"/>
            <a:chExt cx="799565" cy="670282"/>
          </a:xfrm>
        </p:grpSpPr>
        <p:cxnSp>
          <p:nvCxnSpPr>
            <p:cNvPr id="4607" name="Google Shape;4607;p67"/>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08" name="Google Shape;4608;p67"/>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09" name="Google Shape;4609;p67"/>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10" name="Google Shape;4610;p67"/>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11" name="Google Shape;4611;p67"/>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612" name="Google Shape;4612;p67"/>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613" name="Google Shape;4613;p67"/>
            <p:cNvGrpSpPr/>
            <p:nvPr/>
          </p:nvGrpSpPr>
          <p:grpSpPr>
            <a:xfrm>
              <a:off x="7734309" y="2063282"/>
              <a:ext cx="570957" cy="620095"/>
              <a:chOff x="7734309" y="2063282"/>
              <a:chExt cx="570957" cy="620095"/>
            </a:xfrm>
          </p:grpSpPr>
          <p:grpSp>
            <p:nvGrpSpPr>
              <p:cNvPr id="4614" name="Google Shape;4614;p67"/>
              <p:cNvGrpSpPr/>
              <p:nvPr/>
            </p:nvGrpSpPr>
            <p:grpSpPr>
              <a:xfrm>
                <a:off x="8031573" y="2063282"/>
                <a:ext cx="273693" cy="620095"/>
                <a:chOff x="8031573" y="2063282"/>
                <a:chExt cx="273693" cy="620095"/>
              </a:xfrm>
            </p:grpSpPr>
            <p:sp>
              <p:nvSpPr>
                <p:cNvPr id="4615" name="Google Shape;4615;p6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67"/>
              <p:cNvGrpSpPr/>
              <p:nvPr/>
            </p:nvGrpSpPr>
            <p:grpSpPr>
              <a:xfrm flipH="1">
                <a:off x="7734309" y="2063282"/>
                <a:ext cx="273693" cy="620095"/>
                <a:chOff x="8031573" y="2063282"/>
                <a:chExt cx="273693" cy="620095"/>
              </a:xfrm>
            </p:grpSpPr>
            <p:sp>
              <p:nvSpPr>
                <p:cNvPr id="4620" name="Google Shape;4620;p6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624" name="Google Shape;4624;p67"/>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7"/>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6" name="Google Shape;4626;p67"/>
          <p:cNvGrpSpPr/>
          <p:nvPr/>
        </p:nvGrpSpPr>
        <p:grpSpPr>
          <a:xfrm>
            <a:off x="7821475" y="2716715"/>
            <a:ext cx="602567" cy="601884"/>
            <a:chOff x="1186975" y="238125"/>
            <a:chExt cx="5244275" cy="5238325"/>
          </a:xfrm>
        </p:grpSpPr>
        <p:sp>
          <p:nvSpPr>
            <p:cNvPr id="4627" name="Google Shape;4627;p67"/>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7"/>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7"/>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7"/>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67"/>
          <p:cNvGrpSpPr/>
          <p:nvPr/>
        </p:nvGrpSpPr>
        <p:grpSpPr>
          <a:xfrm>
            <a:off x="3264213" y="1856199"/>
            <a:ext cx="651848" cy="687338"/>
            <a:chOff x="3400515" y="2056248"/>
            <a:chExt cx="698134" cy="735987"/>
          </a:xfrm>
        </p:grpSpPr>
        <p:grpSp>
          <p:nvGrpSpPr>
            <p:cNvPr id="4632" name="Google Shape;4632;p67"/>
            <p:cNvGrpSpPr/>
            <p:nvPr/>
          </p:nvGrpSpPr>
          <p:grpSpPr>
            <a:xfrm>
              <a:off x="3400515" y="2283913"/>
              <a:ext cx="312919" cy="219900"/>
              <a:chOff x="3400515" y="2283913"/>
              <a:chExt cx="312919" cy="219900"/>
            </a:xfrm>
          </p:grpSpPr>
          <p:sp>
            <p:nvSpPr>
              <p:cNvPr id="4633" name="Google Shape;4633;p67"/>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634" name="Google Shape;4634;p67"/>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635" name="Google Shape;4635;p67"/>
            <p:cNvGrpSpPr/>
            <p:nvPr/>
          </p:nvGrpSpPr>
          <p:grpSpPr>
            <a:xfrm>
              <a:off x="3547823" y="2461089"/>
              <a:ext cx="219900" cy="331146"/>
              <a:chOff x="3547823" y="2461089"/>
              <a:chExt cx="219900" cy="331146"/>
            </a:xfrm>
          </p:grpSpPr>
          <p:sp>
            <p:nvSpPr>
              <p:cNvPr id="4636" name="Google Shape;4636;p67"/>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637" name="Google Shape;4637;p67"/>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638" name="Google Shape;4638;p67"/>
            <p:cNvGrpSpPr/>
            <p:nvPr/>
          </p:nvGrpSpPr>
          <p:grpSpPr>
            <a:xfrm>
              <a:off x="3734138" y="2461089"/>
              <a:ext cx="219900" cy="331146"/>
              <a:chOff x="3734138" y="2461089"/>
              <a:chExt cx="219900" cy="331146"/>
            </a:xfrm>
          </p:grpSpPr>
          <p:sp>
            <p:nvSpPr>
              <p:cNvPr id="4639" name="Google Shape;4639;p67"/>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640" name="Google Shape;4640;p67"/>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641" name="Google Shape;4641;p67"/>
            <p:cNvGrpSpPr/>
            <p:nvPr/>
          </p:nvGrpSpPr>
          <p:grpSpPr>
            <a:xfrm>
              <a:off x="3787560" y="2281742"/>
              <a:ext cx="311089" cy="219900"/>
              <a:chOff x="3787560" y="2281742"/>
              <a:chExt cx="311089" cy="219900"/>
            </a:xfrm>
          </p:grpSpPr>
          <p:sp>
            <p:nvSpPr>
              <p:cNvPr id="4642" name="Google Shape;4642;p67"/>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643" name="Google Shape;4643;p67"/>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644" name="Google Shape;4644;p67"/>
            <p:cNvGrpSpPr/>
            <p:nvPr/>
          </p:nvGrpSpPr>
          <p:grpSpPr>
            <a:xfrm>
              <a:off x="3637290" y="2056248"/>
              <a:ext cx="219900" cy="330736"/>
              <a:chOff x="3637290" y="2056248"/>
              <a:chExt cx="219900" cy="330736"/>
            </a:xfrm>
          </p:grpSpPr>
          <p:sp>
            <p:nvSpPr>
              <p:cNvPr id="4645" name="Google Shape;4645;p67"/>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646" name="Google Shape;4646;p67"/>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647" name="Google Shape;4647;p67"/>
          <p:cNvGrpSpPr/>
          <p:nvPr/>
        </p:nvGrpSpPr>
        <p:grpSpPr>
          <a:xfrm>
            <a:off x="2555919" y="2726205"/>
            <a:ext cx="1268144" cy="592394"/>
            <a:chOff x="238125" y="1188750"/>
            <a:chExt cx="7140450" cy="3335550"/>
          </a:xfrm>
        </p:grpSpPr>
        <p:sp>
          <p:nvSpPr>
            <p:cNvPr id="4648" name="Google Shape;4648;p67"/>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7"/>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7"/>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7"/>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7"/>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67"/>
          <p:cNvGrpSpPr/>
          <p:nvPr/>
        </p:nvGrpSpPr>
        <p:grpSpPr>
          <a:xfrm>
            <a:off x="6663819" y="2728360"/>
            <a:ext cx="1053944" cy="590147"/>
            <a:chOff x="238125" y="1335475"/>
            <a:chExt cx="5418735" cy="3034175"/>
          </a:xfrm>
        </p:grpSpPr>
        <p:sp>
          <p:nvSpPr>
            <p:cNvPr id="4654" name="Google Shape;4654;p67"/>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7"/>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7"/>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7" name="Google Shape;4657;p67"/>
          <p:cNvGrpSpPr/>
          <p:nvPr/>
        </p:nvGrpSpPr>
        <p:grpSpPr>
          <a:xfrm>
            <a:off x="4094628" y="3533259"/>
            <a:ext cx="1268207" cy="638939"/>
            <a:chOff x="3967651" y="3645904"/>
            <a:chExt cx="1479304" cy="745292"/>
          </a:xfrm>
        </p:grpSpPr>
        <p:grpSp>
          <p:nvGrpSpPr>
            <p:cNvPr id="4658" name="Google Shape;4658;p67"/>
            <p:cNvGrpSpPr/>
            <p:nvPr/>
          </p:nvGrpSpPr>
          <p:grpSpPr>
            <a:xfrm>
              <a:off x="3967651" y="4009026"/>
              <a:ext cx="1479304" cy="382170"/>
              <a:chOff x="3967651" y="4009026"/>
              <a:chExt cx="1479304" cy="382170"/>
            </a:xfrm>
          </p:grpSpPr>
          <p:grpSp>
            <p:nvGrpSpPr>
              <p:cNvPr id="4659" name="Google Shape;4659;p67"/>
              <p:cNvGrpSpPr/>
              <p:nvPr/>
            </p:nvGrpSpPr>
            <p:grpSpPr>
              <a:xfrm>
                <a:off x="4892216" y="4195630"/>
                <a:ext cx="554739" cy="195566"/>
                <a:chOff x="3604375" y="4892160"/>
                <a:chExt cx="1651500" cy="582215"/>
              </a:xfrm>
            </p:grpSpPr>
            <p:sp>
              <p:nvSpPr>
                <p:cNvPr id="4660" name="Google Shape;4660;p67"/>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7"/>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2" name="Google Shape;4662;p67"/>
              <p:cNvGrpSpPr/>
              <p:nvPr/>
            </p:nvGrpSpPr>
            <p:grpSpPr>
              <a:xfrm>
                <a:off x="3967651" y="4146303"/>
                <a:ext cx="579402" cy="244893"/>
                <a:chOff x="851875" y="4745310"/>
                <a:chExt cx="1724925" cy="729065"/>
              </a:xfrm>
            </p:grpSpPr>
            <p:sp>
              <p:nvSpPr>
                <p:cNvPr id="4663" name="Google Shape;4663;p67"/>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7"/>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5" name="Google Shape;4665;p67"/>
              <p:cNvGrpSpPr/>
              <p:nvPr/>
            </p:nvGrpSpPr>
            <p:grpSpPr>
              <a:xfrm>
                <a:off x="4460753" y="4009026"/>
                <a:ext cx="493110" cy="382170"/>
                <a:chOff x="2319875" y="4336625"/>
                <a:chExt cx="1468025" cy="1137750"/>
              </a:xfrm>
            </p:grpSpPr>
            <p:sp>
              <p:nvSpPr>
                <p:cNvPr id="4666" name="Google Shape;4666;p67"/>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7"/>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8" name="Google Shape;4668;p67"/>
            <p:cNvGrpSpPr/>
            <p:nvPr/>
          </p:nvGrpSpPr>
          <p:grpSpPr>
            <a:xfrm>
              <a:off x="4479443" y="3645904"/>
              <a:ext cx="455965" cy="388789"/>
              <a:chOff x="2957425" y="238100"/>
              <a:chExt cx="1910200" cy="1628775"/>
            </a:xfrm>
          </p:grpSpPr>
          <p:sp>
            <p:nvSpPr>
              <p:cNvPr id="4669" name="Google Shape;4669;p67"/>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7"/>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7"/>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7"/>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7"/>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7"/>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7"/>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7"/>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7"/>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7"/>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9" name="Google Shape;4679;p67"/>
          <p:cNvGrpSpPr/>
          <p:nvPr/>
        </p:nvGrpSpPr>
        <p:grpSpPr>
          <a:xfrm>
            <a:off x="2480742" y="3534460"/>
            <a:ext cx="1243128" cy="637739"/>
            <a:chOff x="2496310" y="3693351"/>
            <a:chExt cx="1342906" cy="688926"/>
          </a:xfrm>
        </p:grpSpPr>
        <p:grpSp>
          <p:nvGrpSpPr>
            <p:cNvPr id="4680" name="Google Shape;4680;p67"/>
            <p:cNvGrpSpPr/>
            <p:nvPr/>
          </p:nvGrpSpPr>
          <p:grpSpPr>
            <a:xfrm>
              <a:off x="2496310" y="3693351"/>
              <a:ext cx="1342906" cy="688875"/>
              <a:chOff x="2496310" y="3693351"/>
              <a:chExt cx="1342906" cy="688875"/>
            </a:xfrm>
          </p:grpSpPr>
          <p:sp>
            <p:nvSpPr>
              <p:cNvPr id="4681" name="Google Shape;4681;p67"/>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7"/>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7"/>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7"/>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7"/>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7"/>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87" name="Google Shape;4687;p67"/>
              <p:cNvCxnSpPr>
                <a:stCxn id="468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688" name="Google Shape;4688;p67"/>
              <p:cNvCxnSpPr>
                <a:stCxn id="468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689" name="Google Shape;4689;p67"/>
              <p:cNvCxnSpPr>
                <a:stCxn id="468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690" name="Google Shape;4690;p67"/>
              <p:cNvCxnSpPr>
                <a:stCxn id="468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691" name="Google Shape;4691;p67"/>
              <p:cNvCxnSpPr>
                <a:stCxn id="468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692" name="Google Shape;4692;p67"/>
            <p:cNvGrpSpPr/>
            <p:nvPr/>
          </p:nvGrpSpPr>
          <p:grpSpPr>
            <a:xfrm>
              <a:off x="2675275" y="3930557"/>
              <a:ext cx="1003306" cy="451719"/>
              <a:chOff x="2675275" y="4174282"/>
              <a:chExt cx="1003306" cy="451719"/>
            </a:xfrm>
          </p:grpSpPr>
          <p:sp>
            <p:nvSpPr>
              <p:cNvPr id="4693" name="Google Shape;4693;p67"/>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7"/>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7"/>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6" name="Google Shape;4696;p67"/>
          <p:cNvGrpSpPr/>
          <p:nvPr/>
        </p:nvGrpSpPr>
        <p:grpSpPr>
          <a:xfrm>
            <a:off x="1654412" y="971306"/>
            <a:ext cx="574511" cy="874709"/>
            <a:chOff x="1715404" y="1112080"/>
            <a:chExt cx="642270" cy="977984"/>
          </a:xfrm>
        </p:grpSpPr>
        <p:grpSp>
          <p:nvGrpSpPr>
            <p:cNvPr id="4697" name="Google Shape;4697;p67"/>
            <p:cNvGrpSpPr/>
            <p:nvPr/>
          </p:nvGrpSpPr>
          <p:grpSpPr>
            <a:xfrm>
              <a:off x="1715404" y="1112080"/>
              <a:ext cx="642270" cy="977984"/>
              <a:chOff x="1715404" y="1112080"/>
              <a:chExt cx="642270" cy="977984"/>
            </a:xfrm>
          </p:grpSpPr>
          <p:sp>
            <p:nvSpPr>
              <p:cNvPr id="4698" name="Google Shape;4698;p67"/>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7"/>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0" name="Google Shape;4700;p67"/>
            <p:cNvGrpSpPr/>
            <p:nvPr/>
          </p:nvGrpSpPr>
          <p:grpSpPr>
            <a:xfrm>
              <a:off x="1768927" y="1165603"/>
              <a:ext cx="535225" cy="851367"/>
              <a:chOff x="1768927" y="1165603"/>
              <a:chExt cx="535225" cy="851367"/>
            </a:xfrm>
          </p:grpSpPr>
          <p:sp>
            <p:nvSpPr>
              <p:cNvPr id="4701" name="Google Shape;4701;p67"/>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7"/>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67"/>
            <p:cNvGrpSpPr/>
            <p:nvPr/>
          </p:nvGrpSpPr>
          <p:grpSpPr>
            <a:xfrm>
              <a:off x="1822449" y="1219125"/>
              <a:ext cx="428180" cy="718859"/>
              <a:chOff x="1822449" y="1219125"/>
              <a:chExt cx="428180" cy="718859"/>
            </a:xfrm>
          </p:grpSpPr>
          <p:sp>
            <p:nvSpPr>
              <p:cNvPr id="4704" name="Google Shape;4704;p67"/>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7"/>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6" name="Google Shape;4706;p67"/>
            <p:cNvGrpSpPr/>
            <p:nvPr/>
          </p:nvGrpSpPr>
          <p:grpSpPr>
            <a:xfrm>
              <a:off x="1875972" y="1272648"/>
              <a:ext cx="321135" cy="586939"/>
              <a:chOff x="1875972" y="1272648"/>
              <a:chExt cx="321135" cy="586939"/>
            </a:xfrm>
          </p:grpSpPr>
          <p:sp>
            <p:nvSpPr>
              <p:cNvPr id="4707" name="Google Shape;4707;p67"/>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7"/>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9" name="Google Shape;4709;p67"/>
          <p:cNvGrpSpPr/>
          <p:nvPr/>
        </p:nvGrpSpPr>
        <p:grpSpPr>
          <a:xfrm>
            <a:off x="7761573" y="3528028"/>
            <a:ext cx="293855" cy="644170"/>
            <a:chOff x="241025" y="3151575"/>
            <a:chExt cx="293855" cy="644170"/>
          </a:xfrm>
        </p:grpSpPr>
        <p:sp>
          <p:nvSpPr>
            <p:cNvPr id="4710" name="Google Shape;4710;p67"/>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7"/>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2" name="Google Shape;4712;p67"/>
          <p:cNvGrpSpPr/>
          <p:nvPr/>
        </p:nvGrpSpPr>
        <p:grpSpPr>
          <a:xfrm>
            <a:off x="709557" y="2728028"/>
            <a:ext cx="1779649" cy="591620"/>
            <a:chOff x="246070" y="1983375"/>
            <a:chExt cx="1855347" cy="616849"/>
          </a:xfrm>
        </p:grpSpPr>
        <p:sp>
          <p:nvSpPr>
            <p:cNvPr id="4713" name="Google Shape;4713;p67"/>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7"/>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7"/>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7"/>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7"/>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7"/>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7"/>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7"/>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7"/>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2" name="Google Shape;4722;p67"/>
          <p:cNvGrpSpPr/>
          <p:nvPr/>
        </p:nvGrpSpPr>
        <p:grpSpPr>
          <a:xfrm>
            <a:off x="2320424" y="971306"/>
            <a:ext cx="711055" cy="745993"/>
            <a:chOff x="2496269" y="1171698"/>
            <a:chExt cx="761953" cy="799392"/>
          </a:xfrm>
        </p:grpSpPr>
        <p:grpSp>
          <p:nvGrpSpPr>
            <p:cNvPr id="4723" name="Google Shape;4723;p67"/>
            <p:cNvGrpSpPr/>
            <p:nvPr/>
          </p:nvGrpSpPr>
          <p:grpSpPr>
            <a:xfrm>
              <a:off x="2496269" y="1171698"/>
              <a:ext cx="761953" cy="723022"/>
              <a:chOff x="2496269" y="1171698"/>
              <a:chExt cx="761953" cy="723022"/>
            </a:xfrm>
          </p:grpSpPr>
          <p:sp>
            <p:nvSpPr>
              <p:cNvPr id="4724" name="Google Shape;4724;p67"/>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7"/>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6" name="Google Shape;4726;p67"/>
              <p:cNvGrpSpPr/>
              <p:nvPr/>
            </p:nvGrpSpPr>
            <p:grpSpPr>
              <a:xfrm>
                <a:off x="2496269" y="1171698"/>
                <a:ext cx="761953" cy="723022"/>
                <a:chOff x="2496269" y="1120652"/>
                <a:chExt cx="761953" cy="723022"/>
              </a:xfrm>
            </p:grpSpPr>
            <p:grpSp>
              <p:nvGrpSpPr>
                <p:cNvPr id="4727" name="Google Shape;4727;p67"/>
                <p:cNvGrpSpPr/>
                <p:nvPr/>
              </p:nvGrpSpPr>
              <p:grpSpPr>
                <a:xfrm>
                  <a:off x="2496269" y="1120652"/>
                  <a:ext cx="761953" cy="723022"/>
                  <a:chOff x="2496269" y="1120652"/>
                  <a:chExt cx="761953" cy="723022"/>
                </a:xfrm>
              </p:grpSpPr>
              <p:grpSp>
                <p:nvGrpSpPr>
                  <p:cNvPr id="4728" name="Google Shape;4728;p67"/>
                  <p:cNvGrpSpPr/>
                  <p:nvPr/>
                </p:nvGrpSpPr>
                <p:grpSpPr>
                  <a:xfrm>
                    <a:off x="2496269" y="1304589"/>
                    <a:ext cx="407089" cy="305057"/>
                    <a:chOff x="2496269" y="1304589"/>
                    <a:chExt cx="407089" cy="305057"/>
                  </a:xfrm>
                </p:grpSpPr>
                <p:sp>
                  <p:nvSpPr>
                    <p:cNvPr id="4729" name="Google Shape;4729;p67"/>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7"/>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1" name="Google Shape;4731;p67"/>
                  <p:cNvGrpSpPr/>
                  <p:nvPr/>
                </p:nvGrpSpPr>
                <p:grpSpPr>
                  <a:xfrm>
                    <a:off x="2586468" y="1493376"/>
                    <a:ext cx="358850" cy="349656"/>
                    <a:chOff x="2586468" y="1493376"/>
                    <a:chExt cx="358850" cy="349656"/>
                  </a:xfrm>
                </p:grpSpPr>
                <p:sp>
                  <p:nvSpPr>
                    <p:cNvPr id="4732" name="Google Shape;4732;p67"/>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7"/>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4" name="Google Shape;4734;p67"/>
                  <p:cNvGrpSpPr/>
                  <p:nvPr/>
                </p:nvGrpSpPr>
                <p:grpSpPr>
                  <a:xfrm>
                    <a:off x="2807939" y="1494024"/>
                    <a:ext cx="358857" cy="349650"/>
                    <a:chOff x="2807939" y="1494024"/>
                    <a:chExt cx="358857" cy="349650"/>
                  </a:xfrm>
                </p:grpSpPr>
                <p:sp>
                  <p:nvSpPr>
                    <p:cNvPr id="4735" name="Google Shape;4735;p67"/>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7"/>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7" name="Google Shape;4737;p67"/>
                  <p:cNvGrpSpPr/>
                  <p:nvPr/>
                </p:nvGrpSpPr>
                <p:grpSpPr>
                  <a:xfrm>
                    <a:off x="2851133" y="1305635"/>
                    <a:ext cx="407089" cy="305057"/>
                    <a:chOff x="2851133" y="1305635"/>
                    <a:chExt cx="407089" cy="305057"/>
                  </a:xfrm>
                </p:grpSpPr>
                <p:sp>
                  <p:nvSpPr>
                    <p:cNvPr id="4738" name="Google Shape;4738;p67"/>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7"/>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0" name="Google Shape;4740;p67"/>
                  <p:cNvGrpSpPr/>
                  <p:nvPr/>
                </p:nvGrpSpPr>
                <p:grpSpPr>
                  <a:xfrm>
                    <a:off x="2727495" y="1120652"/>
                    <a:ext cx="300271" cy="396358"/>
                    <a:chOff x="2727495" y="1120652"/>
                    <a:chExt cx="300271" cy="396358"/>
                  </a:xfrm>
                </p:grpSpPr>
                <p:sp>
                  <p:nvSpPr>
                    <p:cNvPr id="4741" name="Google Shape;4741;p67"/>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7"/>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43" name="Google Shape;4743;p67"/>
                <p:cNvGrpSpPr/>
                <p:nvPr/>
              </p:nvGrpSpPr>
              <p:grpSpPr>
                <a:xfrm>
                  <a:off x="2722305" y="1350460"/>
                  <a:ext cx="308357" cy="308344"/>
                  <a:chOff x="2722305" y="1350460"/>
                  <a:chExt cx="308357" cy="308344"/>
                </a:xfrm>
              </p:grpSpPr>
              <p:sp>
                <p:nvSpPr>
                  <p:cNvPr id="4744" name="Google Shape;4744;p67"/>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5" name="Google Shape;4745;p67"/>
                  <p:cNvGrpSpPr/>
                  <p:nvPr/>
                </p:nvGrpSpPr>
                <p:grpSpPr>
                  <a:xfrm>
                    <a:off x="2725064" y="1364529"/>
                    <a:ext cx="297954" cy="280182"/>
                    <a:chOff x="2725064" y="1364529"/>
                    <a:chExt cx="297954" cy="280182"/>
                  </a:xfrm>
                </p:grpSpPr>
                <p:sp>
                  <p:nvSpPr>
                    <p:cNvPr id="4746" name="Google Shape;4746;p67"/>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7"/>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7"/>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7"/>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7"/>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751" name="Google Shape;4751;p67"/>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7"/>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7"/>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7"/>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7"/>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6" name="Google Shape;4756;p67"/>
          <p:cNvGrpSpPr/>
          <p:nvPr/>
        </p:nvGrpSpPr>
        <p:grpSpPr>
          <a:xfrm>
            <a:off x="3909124" y="2727412"/>
            <a:ext cx="1569144" cy="591015"/>
            <a:chOff x="3820100" y="3023049"/>
            <a:chExt cx="1303926" cy="491162"/>
          </a:xfrm>
        </p:grpSpPr>
        <p:grpSp>
          <p:nvGrpSpPr>
            <p:cNvPr id="4757" name="Google Shape;4757;p67"/>
            <p:cNvGrpSpPr/>
            <p:nvPr/>
          </p:nvGrpSpPr>
          <p:grpSpPr>
            <a:xfrm>
              <a:off x="3820100" y="3023072"/>
              <a:ext cx="1303926" cy="491139"/>
              <a:chOff x="3820100" y="3023072"/>
              <a:chExt cx="1303926" cy="491139"/>
            </a:xfrm>
          </p:grpSpPr>
          <p:sp>
            <p:nvSpPr>
              <p:cNvPr id="4758" name="Google Shape;4758;p67"/>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7"/>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0" name="Google Shape;4760;p67"/>
            <p:cNvGrpSpPr/>
            <p:nvPr/>
          </p:nvGrpSpPr>
          <p:grpSpPr>
            <a:xfrm>
              <a:off x="4132439" y="3023645"/>
              <a:ext cx="393633" cy="177096"/>
              <a:chOff x="4132439" y="3023645"/>
              <a:chExt cx="393633" cy="177096"/>
            </a:xfrm>
          </p:grpSpPr>
          <p:sp>
            <p:nvSpPr>
              <p:cNvPr id="4761" name="Google Shape;4761;p67"/>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7"/>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3" name="Google Shape;4763;p67"/>
            <p:cNvGrpSpPr/>
            <p:nvPr/>
          </p:nvGrpSpPr>
          <p:grpSpPr>
            <a:xfrm>
              <a:off x="3921811" y="3023049"/>
              <a:ext cx="1002397" cy="388943"/>
              <a:chOff x="3921811" y="3023049"/>
              <a:chExt cx="1002397" cy="388943"/>
            </a:xfrm>
          </p:grpSpPr>
          <p:sp>
            <p:nvSpPr>
              <p:cNvPr id="4764" name="Google Shape;4764;p67"/>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7"/>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6" name="Google Shape;4766;p67"/>
            <p:cNvGrpSpPr/>
            <p:nvPr/>
          </p:nvGrpSpPr>
          <p:grpSpPr>
            <a:xfrm>
              <a:off x="4023645" y="3023049"/>
              <a:ext cx="683032" cy="286722"/>
              <a:chOff x="4023645" y="3023049"/>
              <a:chExt cx="683032" cy="286722"/>
            </a:xfrm>
          </p:grpSpPr>
          <p:sp>
            <p:nvSpPr>
              <p:cNvPr id="4767" name="Google Shape;4767;p67"/>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7"/>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69" name="Google Shape;4769;p67"/>
          <p:cNvGrpSpPr/>
          <p:nvPr/>
        </p:nvGrpSpPr>
        <p:grpSpPr>
          <a:xfrm>
            <a:off x="1541246" y="1854257"/>
            <a:ext cx="713522" cy="688025"/>
            <a:chOff x="1706078" y="2092648"/>
            <a:chExt cx="660913" cy="637296"/>
          </a:xfrm>
        </p:grpSpPr>
        <p:sp>
          <p:nvSpPr>
            <p:cNvPr id="4770" name="Google Shape;4770;p67"/>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1" name="Google Shape;4771;p67"/>
            <p:cNvGrpSpPr/>
            <p:nvPr/>
          </p:nvGrpSpPr>
          <p:grpSpPr>
            <a:xfrm>
              <a:off x="1706078" y="2092648"/>
              <a:ext cx="660913" cy="575241"/>
              <a:chOff x="1706078" y="2092648"/>
              <a:chExt cx="660913" cy="575241"/>
            </a:xfrm>
          </p:grpSpPr>
          <p:sp>
            <p:nvSpPr>
              <p:cNvPr id="4772" name="Google Shape;4772;p67"/>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7"/>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7"/>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5" name="Google Shape;4775;p67"/>
          <p:cNvGrpSpPr/>
          <p:nvPr/>
        </p:nvGrpSpPr>
        <p:grpSpPr>
          <a:xfrm>
            <a:off x="6303104" y="971806"/>
            <a:ext cx="1317459" cy="684168"/>
            <a:chOff x="238125" y="999450"/>
            <a:chExt cx="7140700" cy="3708225"/>
          </a:xfrm>
        </p:grpSpPr>
        <p:sp>
          <p:nvSpPr>
            <p:cNvPr id="4776" name="Google Shape;4776;p67"/>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7"/>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7"/>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7"/>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7"/>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7"/>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7"/>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7"/>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7"/>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8" name="Shape 4788"/>
        <p:cNvGrpSpPr/>
        <p:nvPr/>
      </p:nvGrpSpPr>
      <p:grpSpPr>
        <a:xfrm>
          <a:off x="0" y="0"/>
          <a:ext cx="0" cy="0"/>
          <a:chOff x="0" y="0"/>
          <a:chExt cx="0" cy="0"/>
        </a:xfrm>
      </p:grpSpPr>
      <p:grpSp>
        <p:nvGrpSpPr>
          <p:cNvPr id="4789" name="Google Shape;4789;p68"/>
          <p:cNvGrpSpPr/>
          <p:nvPr/>
        </p:nvGrpSpPr>
        <p:grpSpPr>
          <a:xfrm>
            <a:off x="717025" y="967615"/>
            <a:ext cx="1636117" cy="1526144"/>
            <a:chOff x="729238" y="1179665"/>
            <a:chExt cx="1636117" cy="1526144"/>
          </a:xfrm>
        </p:grpSpPr>
        <p:grpSp>
          <p:nvGrpSpPr>
            <p:cNvPr id="4790" name="Google Shape;4790;p68"/>
            <p:cNvGrpSpPr/>
            <p:nvPr/>
          </p:nvGrpSpPr>
          <p:grpSpPr>
            <a:xfrm>
              <a:off x="729238" y="1179665"/>
              <a:ext cx="80700" cy="1526144"/>
              <a:chOff x="729238" y="1179665"/>
              <a:chExt cx="80700" cy="1526144"/>
            </a:xfrm>
          </p:grpSpPr>
          <p:sp>
            <p:nvSpPr>
              <p:cNvPr id="4791" name="Google Shape;4791;p68"/>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8"/>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8"/>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8"/>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8"/>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8"/>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8"/>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8"/>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8"/>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8"/>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68"/>
            <p:cNvGrpSpPr/>
            <p:nvPr/>
          </p:nvGrpSpPr>
          <p:grpSpPr>
            <a:xfrm>
              <a:off x="903098" y="1179665"/>
              <a:ext cx="80700" cy="1526144"/>
              <a:chOff x="903098" y="1179665"/>
              <a:chExt cx="80700" cy="1526144"/>
            </a:xfrm>
          </p:grpSpPr>
          <p:sp>
            <p:nvSpPr>
              <p:cNvPr id="4802" name="Google Shape;4802;p68"/>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8"/>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8"/>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8"/>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8"/>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8"/>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8"/>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8"/>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8"/>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8"/>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2" name="Google Shape;4812;p68"/>
            <p:cNvGrpSpPr/>
            <p:nvPr/>
          </p:nvGrpSpPr>
          <p:grpSpPr>
            <a:xfrm>
              <a:off x="1076958" y="1179665"/>
              <a:ext cx="80700" cy="1526144"/>
              <a:chOff x="1076958" y="1179665"/>
              <a:chExt cx="80700" cy="1526144"/>
            </a:xfrm>
          </p:grpSpPr>
          <p:sp>
            <p:nvSpPr>
              <p:cNvPr id="4813" name="Google Shape;4813;p68"/>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8"/>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8"/>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8"/>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8"/>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8"/>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8"/>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8"/>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8"/>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8"/>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68"/>
            <p:cNvGrpSpPr/>
            <p:nvPr/>
          </p:nvGrpSpPr>
          <p:grpSpPr>
            <a:xfrm>
              <a:off x="1247707" y="1179665"/>
              <a:ext cx="80700" cy="1526144"/>
              <a:chOff x="1247707" y="1179665"/>
              <a:chExt cx="80700" cy="1526144"/>
            </a:xfrm>
          </p:grpSpPr>
          <p:sp>
            <p:nvSpPr>
              <p:cNvPr id="4824" name="Google Shape;4824;p68"/>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8"/>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8"/>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8"/>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8"/>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8"/>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8"/>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8"/>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8"/>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8"/>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4" name="Google Shape;4834;p68"/>
            <p:cNvGrpSpPr/>
            <p:nvPr/>
          </p:nvGrpSpPr>
          <p:grpSpPr>
            <a:xfrm>
              <a:off x="1421567" y="1179665"/>
              <a:ext cx="80700" cy="1526144"/>
              <a:chOff x="1421567" y="1179665"/>
              <a:chExt cx="80700" cy="1526144"/>
            </a:xfrm>
          </p:grpSpPr>
          <p:sp>
            <p:nvSpPr>
              <p:cNvPr id="4835" name="Google Shape;4835;p68"/>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8"/>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8"/>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8"/>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8"/>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8"/>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8"/>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8"/>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68"/>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8"/>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5" name="Google Shape;4845;p68"/>
            <p:cNvGrpSpPr/>
            <p:nvPr/>
          </p:nvGrpSpPr>
          <p:grpSpPr>
            <a:xfrm>
              <a:off x="1592327" y="1179665"/>
              <a:ext cx="80700" cy="1526144"/>
              <a:chOff x="1592327" y="1179665"/>
              <a:chExt cx="80700" cy="1526144"/>
            </a:xfrm>
          </p:grpSpPr>
          <p:sp>
            <p:nvSpPr>
              <p:cNvPr id="4846" name="Google Shape;4846;p68"/>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8"/>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8"/>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8"/>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8"/>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8"/>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8"/>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8"/>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8"/>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8"/>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6" name="Google Shape;4856;p68"/>
            <p:cNvGrpSpPr/>
            <p:nvPr/>
          </p:nvGrpSpPr>
          <p:grpSpPr>
            <a:xfrm>
              <a:off x="1766187" y="1179665"/>
              <a:ext cx="80700" cy="1526144"/>
              <a:chOff x="1766187" y="1179665"/>
              <a:chExt cx="80700" cy="1526144"/>
            </a:xfrm>
          </p:grpSpPr>
          <p:sp>
            <p:nvSpPr>
              <p:cNvPr id="4857" name="Google Shape;4857;p68"/>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8"/>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8"/>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8"/>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8"/>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8"/>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8"/>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8"/>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8"/>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8"/>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7" name="Google Shape;4867;p68"/>
            <p:cNvGrpSpPr/>
            <p:nvPr/>
          </p:nvGrpSpPr>
          <p:grpSpPr>
            <a:xfrm>
              <a:off x="1936935" y="1179665"/>
              <a:ext cx="80700" cy="1526144"/>
              <a:chOff x="1936935" y="1179665"/>
              <a:chExt cx="80700" cy="1526144"/>
            </a:xfrm>
          </p:grpSpPr>
          <p:sp>
            <p:nvSpPr>
              <p:cNvPr id="4868" name="Google Shape;4868;p68"/>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8"/>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8"/>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8"/>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8"/>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8"/>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8"/>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8"/>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8"/>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8"/>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8" name="Google Shape;4878;p68"/>
            <p:cNvGrpSpPr/>
            <p:nvPr/>
          </p:nvGrpSpPr>
          <p:grpSpPr>
            <a:xfrm>
              <a:off x="2110795" y="1179665"/>
              <a:ext cx="80700" cy="1526144"/>
              <a:chOff x="2110795" y="1179665"/>
              <a:chExt cx="80700" cy="1526144"/>
            </a:xfrm>
          </p:grpSpPr>
          <p:sp>
            <p:nvSpPr>
              <p:cNvPr id="4879" name="Google Shape;4879;p68"/>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8"/>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8"/>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8"/>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8"/>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8"/>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8"/>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8"/>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8"/>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8"/>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9" name="Google Shape;4889;p68"/>
            <p:cNvGrpSpPr/>
            <p:nvPr/>
          </p:nvGrpSpPr>
          <p:grpSpPr>
            <a:xfrm>
              <a:off x="2284655" y="1179665"/>
              <a:ext cx="80700" cy="1526144"/>
              <a:chOff x="2284655" y="1179665"/>
              <a:chExt cx="80700" cy="1526144"/>
            </a:xfrm>
          </p:grpSpPr>
          <p:sp>
            <p:nvSpPr>
              <p:cNvPr id="4890" name="Google Shape;4890;p68"/>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8"/>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8"/>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8"/>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8"/>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8"/>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8"/>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8"/>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8"/>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8"/>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00" name="Google Shape;4900;p68"/>
          <p:cNvGrpSpPr/>
          <p:nvPr/>
        </p:nvGrpSpPr>
        <p:grpSpPr>
          <a:xfrm>
            <a:off x="2611692" y="986753"/>
            <a:ext cx="1364248" cy="1102133"/>
            <a:chOff x="2623904" y="1198803"/>
            <a:chExt cx="1364248" cy="1102133"/>
          </a:xfrm>
        </p:grpSpPr>
        <p:grpSp>
          <p:nvGrpSpPr>
            <p:cNvPr id="4901" name="Google Shape;4901;p68"/>
            <p:cNvGrpSpPr/>
            <p:nvPr/>
          </p:nvGrpSpPr>
          <p:grpSpPr>
            <a:xfrm>
              <a:off x="2623907" y="1198803"/>
              <a:ext cx="1364245" cy="273000"/>
              <a:chOff x="2623907" y="1198803"/>
              <a:chExt cx="1364245" cy="273000"/>
            </a:xfrm>
          </p:grpSpPr>
          <p:sp>
            <p:nvSpPr>
              <p:cNvPr id="4902" name="Google Shape;4902;p68"/>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8"/>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8"/>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8"/>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8"/>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7" name="Google Shape;4907;p68"/>
            <p:cNvGrpSpPr/>
            <p:nvPr/>
          </p:nvGrpSpPr>
          <p:grpSpPr>
            <a:xfrm>
              <a:off x="2623904" y="1476964"/>
              <a:ext cx="1364245" cy="273000"/>
              <a:chOff x="2623904" y="1476964"/>
              <a:chExt cx="1364245" cy="273000"/>
            </a:xfrm>
          </p:grpSpPr>
          <p:sp>
            <p:nvSpPr>
              <p:cNvPr id="4908" name="Google Shape;4908;p68"/>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8"/>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8"/>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8"/>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68"/>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3" name="Google Shape;4913;p68"/>
            <p:cNvGrpSpPr/>
            <p:nvPr/>
          </p:nvGrpSpPr>
          <p:grpSpPr>
            <a:xfrm>
              <a:off x="2623907" y="1749775"/>
              <a:ext cx="1364245" cy="273000"/>
              <a:chOff x="2623907" y="1749775"/>
              <a:chExt cx="1364245" cy="273000"/>
            </a:xfrm>
          </p:grpSpPr>
          <p:sp>
            <p:nvSpPr>
              <p:cNvPr id="4914" name="Google Shape;4914;p68"/>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8"/>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8"/>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8"/>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8"/>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9" name="Google Shape;4919;p68"/>
            <p:cNvGrpSpPr/>
            <p:nvPr/>
          </p:nvGrpSpPr>
          <p:grpSpPr>
            <a:xfrm>
              <a:off x="2623904" y="2027936"/>
              <a:ext cx="1364245" cy="273000"/>
              <a:chOff x="2623904" y="2027936"/>
              <a:chExt cx="1364245" cy="273000"/>
            </a:xfrm>
          </p:grpSpPr>
          <p:sp>
            <p:nvSpPr>
              <p:cNvPr id="4920" name="Google Shape;4920;p68"/>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8"/>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8"/>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8"/>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8"/>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25" name="Google Shape;4925;p68"/>
          <p:cNvGrpSpPr/>
          <p:nvPr/>
        </p:nvGrpSpPr>
        <p:grpSpPr>
          <a:xfrm>
            <a:off x="2601153" y="2445826"/>
            <a:ext cx="1387541" cy="159124"/>
            <a:chOff x="3200660" y="2180272"/>
            <a:chExt cx="2563824" cy="378237"/>
          </a:xfrm>
        </p:grpSpPr>
        <p:sp>
          <p:nvSpPr>
            <p:cNvPr id="4926" name="Google Shape;4926;p68"/>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8"/>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8"/>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8"/>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8"/>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8"/>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8"/>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8"/>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8"/>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8"/>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8"/>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8"/>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8"/>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8"/>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8"/>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8"/>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8"/>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8"/>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4" name="Google Shape;4944;p68"/>
          <p:cNvGrpSpPr/>
          <p:nvPr/>
        </p:nvGrpSpPr>
        <p:grpSpPr>
          <a:xfrm>
            <a:off x="2597677" y="2723590"/>
            <a:ext cx="1390502" cy="159625"/>
            <a:chOff x="3530150" y="2790075"/>
            <a:chExt cx="1962600" cy="225300"/>
          </a:xfrm>
        </p:grpSpPr>
        <p:sp>
          <p:nvSpPr>
            <p:cNvPr id="4945" name="Google Shape;4945;p68"/>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8"/>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7" name="Google Shape;4947;p68"/>
          <p:cNvGrpSpPr/>
          <p:nvPr/>
        </p:nvGrpSpPr>
        <p:grpSpPr>
          <a:xfrm>
            <a:off x="2597735" y="3001855"/>
            <a:ext cx="1411629" cy="154175"/>
            <a:chOff x="3558802" y="4011244"/>
            <a:chExt cx="1866000" cy="111600"/>
          </a:xfrm>
        </p:grpSpPr>
        <p:sp>
          <p:nvSpPr>
            <p:cNvPr id="4948" name="Google Shape;4948;p68"/>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8"/>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0" name="Google Shape;4950;p68"/>
          <p:cNvGrpSpPr/>
          <p:nvPr/>
        </p:nvGrpSpPr>
        <p:grpSpPr>
          <a:xfrm>
            <a:off x="2598023" y="2207425"/>
            <a:ext cx="1383503" cy="119761"/>
            <a:chOff x="3465975" y="2270258"/>
            <a:chExt cx="1986364" cy="171947"/>
          </a:xfrm>
        </p:grpSpPr>
        <p:sp>
          <p:nvSpPr>
            <p:cNvPr id="4951" name="Google Shape;4951;p68"/>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68"/>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8"/>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8"/>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8"/>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8"/>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8"/>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8"/>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68"/>
          <p:cNvGrpSpPr/>
          <p:nvPr/>
        </p:nvGrpSpPr>
        <p:grpSpPr>
          <a:xfrm>
            <a:off x="2609030" y="3571198"/>
            <a:ext cx="1369531" cy="195460"/>
            <a:chOff x="723300" y="4253549"/>
            <a:chExt cx="2276482" cy="324900"/>
          </a:xfrm>
        </p:grpSpPr>
        <p:sp>
          <p:nvSpPr>
            <p:cNvPr id="4960" name="Google Shape;4960;p68"/>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8"/>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8"/>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8"/>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8"/>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68"/>
          <p:cNvGrpSpPr/>
          <p:nvPr/>
        </p:nvGrpSpPr>
        <p:grpSpPr>
          <a:xfrm>
            <a:off x="2598591" y="3272439"/>
            <a:ext cx="1389066" cy="180119"/>
            <a:chOff x="705948" y="3788465"/>
            <a:chExt cx="2308953" cy="299400"/>
          </a:xfrm>
        </p:grpSpPr>
        <p:sp>
          <p:nvSpPr>
            <p:cNvPr id="4966" name="Google Shape;4966;p68"/>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68"/>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8"/>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8"/>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8"/>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1" name="Google Shape;4971;p68"/>
          <p:cNvGrpSpPr/>
          <p:nvPr/>
        </p:nvGrpSpPr>
        <p:grpSpPr>
          <a:xfrm>
            <a:off x="4195581" y="1876393"/>
            <a:ext cx="1433821" cy="191501"/>
            <a:chOff x="4273350" y="2088443"/>
            <a:chExt cx="1433821" cy="191501"/>
          </a:xfrm>
        </p:grpSpPr>
        <p:grpSp>
          <p:nvGrpSpPr>
            <p:cNvPr id="4972" name="Google Shape;4972;p68"/>
            <p:cNvGrpSpPr/>
            <p:nvPr/>
          </p:nvGrpSpPr>
          <p:grpSpPr>
            <a:xfrm>
              <a:off x="4273350" y="2088443"/>
              <a:ext cx="1433821" cy="0"/>
              <a:chOff x="5224975" y="2962250"/>
              <a:chExt cx="1544400" cy="0"/>
            </a:xfrm>
          </p:grpSpPr>
          <p:cxnSp>
            <p:nvCxnSpPr>
              <p:cNvPr id="4973" name="Google Shape;4973;p6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974" name="Google Shape;4974;p68"/>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975" name="Google Shape;4975;p68"/>
            <p:cNvGrpSpPr/>
            <p:nvPr/>
          </p:nvGrpSpPr>
          <p:grpSpPr>
            <a:xfrm>
              <a:off x="4273350" y="2279944"/>
              <a:ext cx="1433821" cy="0"/>
              <a:chOff x="5224975" y="2962250"/>
              <a:chExt cx="1544400" cy="0"/>
            </a:xfrm>
          </p:grpSpPr>
          <p:cxnSp>
            <p:nvCxnSpPr>
              <p:cNvPr id="4976" name="Google Shape;4976;p6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977" name="Google Shape;4977;p68"/>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978" name="Google Shape;4978;p68"/>
          <p:cNvGrpSpPr/>
          <p:nvPr/>
        </p:nvGrpSpPr>
        <p:grpSpPr>
          <a:xfrm>
            <a:off x="2646528" y="3885297"/>
            <a:ext cx="1304609" cy="294074"/>
            <a:chOff x="2658741" y="4097347"/>
            <a:chExt cx="1304609" cy="294074"/>
          </a:xfrm>
        </p:grpSpPr>
        <p:grpSp>
          <p:nvGrpSpPr>
            <p:cNvPr id="4979" name="Google Shape;4979;p68"/>
            <p:cNvGrpSpPr/>
            <p:nvPr/>
          </p:nvGrpSpPr>
          <p:grpSpPr>
            <a:xfrm>
              <a:off x="2658741" y="4097347"/>
              <a:ext cx="118572" cy="294074"/>
              <a:chOff x="3343310" y="4475555"/>
              <a:chExt cx="127717" cy="316753"/>
            </a:xfrm>
          </p:grpSpPr>
          <p:sp>
            <p:nvSpPr>
              <p:cNvPr id="4980" name="Google Shape;4980;p6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2" name="Google Shape;4982;p68"/>
            <p:cNvGrpSpPr/>
            <p:nvPr/>
          </p:nvGrpSpPr>
          <p:grpSpPr>
            <a:xfrm>
              <a:off x="3815519" y="4098388"/>
              <a:ext cx="147831" cy="291991"/>
              <a:chOff x="3527539" y="4476677"/>
              <a:chExt cx="159232" cy="314510"/>
            </a:xfrm>
          </p:grpSpPr>
          <p:sp>
            <p:nvSpPr>
              <p:cNvPr id="4983" name="Google Shape;4983;p6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5" name="Google Shape;4985;p68"/>
            <p:cNvGrpSpPr/>
            <p:nvPr/>
          </p:nvGrpSpPr>
          <p:grpSpPr>
            <a:xfrm>
              <a:off x="3511696" y="4098388"/>
              <a:ext cx="147831" cy="291991"/>
              <a:chOff x="3527539" y="4476677"/>
              <a:chExt cx="159232" cy="314510"/>
            </a:xfrm>
          </p:grpSpPr>
          <p:sp>
            <p:nvSpPr>
              <p:cNvPr id="4986" name="Google Shape;4986;p6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8" name="Google Shape;4988;p68"/>
            <p:cNvGrpSpPr/>
            <p:nvPr/>
          </p:nvGrpSpPr>
          <p:grpSpPr>
            <a:xfrm>
              <a:off x="3207874" y="4098388"/>
              <a:ext cx="147831" cy="291991"/>
              <a:chOff x="3527539" y="4476677"/>
              <a:chExt cx="159232" cy="314510"/>
            </a:xfrm>
          </p:grpSpPr>
          <p:sp>
            <p:nvSpPr>
              <p:cNvPr id="4989" name="Google Shape;4989;p6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68"/>
            <p:cNvGrpSpPr/>
            <p:nvPr/>
          </p:nvGrpSpPr>
          <p:grpSpPr>
            <a:xfrm>
              <a:off x="2933305" y="4097347"/>
              <a:ext cx="118572" cy="294074"/>
              <a:chOff x="3343310" y="4475555"/>
              <a:chExt cx="127717" cy="316753"/>
            </a:xfrm>
          </p:grpSpPr>
          <p:sp>
            <p:nvSpPr>
              <p:cNvPr id="4992" name="Google Shape;4992;p6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4" name="Google Shape;4994;p68"/>
          <p:cNvGrpSpPr/>
          <p:nvPr/>
        </p:nvGrpSpPr>
        <p:grpSpPr>
          <a:xfrm>
            <a:off x="4197136" y="963991"/>
            <a:ext cx="1430711" cy="751237"/>
            <a:chOff x="5159450" y="1919950"/>
            <a:chExt cx="1541050" cy="862500"/>
          </a:xfrm>
        </p:grpSpPr>
        <p:sp>
          <p:nvSpPr>
            <p:cNvPr id="4995" name="Google Shape;4995;p68"/>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996" name="Google Shape;4996;p68"/>
            <p:cNvGrpSpPr/>
            <p:nvPr/>
          </p:nvGrpSpPr>
          <p:grpSpPr>
            <a:xfrm>
              <a:off x="5159450" y="1919950"/>
              <a:ext cx="1541050" cy="862500"/>
              <a:chOff x="5159450" y="1919950"/>
              <a:chExt cx="1541050" cy="862500"/>
            </a:xfrm>
          </p:grpSpPr>
          <p:cxnSp>
            <p:nvCxnSpPr>
              <p:cNvPr id="4997" name="Google Shape;4997;p68"/>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998" name="Google Shape;4998;p68"/>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999" name="Google Shape;4999;p68"/>
          <p:cNvGrpSpPr/>
          <p:nvPr/>
        </p:nvGrpSpPr>
        <p:grpSpPr>
          <a:xfrm>
            <a:off x="4245274" y="2227761"/>
            <a:ext cx="1334436" cy="967914"/>
            <a:chOff x="4294923" y="2439811"/>
            <a:chExt cx="1334436" cy="967914"/>
          </a:xfrm>
        </p:grpSpPr>
        <p:grpSp>
          <p:nvGrpSpPr>
            <p:cNvPr id="5000" name="Google Shape;5000;p68"/>
            <p:cNvGrpSpPr/>
            <p:nvPr/>
          </p:nvGrpSpPr>
          <p:grpSpPr>
            <a:xfrm>
              <a:off x="4960455" y="2469658"/>
              <a:ext cx="668904" cy="885524"/>
              <a:chOff x="4960455" y="2469658"/>
              <a:chExt cx="668904" cy="885524"/>
            </a:xfrm>
          </p:grpSpPr>
          <p:sp>
            <p:nvSpPr>
              <p:cNvPr id="5001" name="Google Shape;5001;p68"/>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8"/>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8"/>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8"/>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8"/>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8"/>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7" name="Google Shape;5007;p68"/>
            <p:cNvGrpSpPr/>
            <p:nvPr/>
          </p:nvGrpSpPr>
          <p:grpSpPr>
            <a:xfrm>
              <a:off x="4294923" y="2469658"/>
              <a:ext cx="668951" cy="885524"/>
              <a:chOff x="4294923" y="2469658"/>
              <a:chExt cx="668951" cy="885524"/>
            </a:xfrm>
          </p:grpSpPr>
          <p:sp>
            <p:nvSpPr>
              <p:cNvPr id="5008" name="Google Shape;5008;p68"/>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8"/>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8"/>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8"/>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8"/>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8"/>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4" name="Google Shape;5014;p68"/>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5" name="Google Shape;5015;p68"/>
          <p:cNvGrpSpPr/>
          <p:nvPr/>
        </p:nvGrpSpPr>
        <p:grpSpPr>
          <a:xfrm>
            <a:off x="4231477" y="3282206"/>
            <a:ext cx="1430949" cy="897289"/>
            <a:chOff x="4351371" y="3547942"/>
            <a:chExt cx="1345130" cy="843475"/>
          </a:xfrm>
        </p:grpSpPr>
        <p:grpSp>
          <p:nvGrpSpPr>
            <p:cNvPr id="5016" name="Google Shape;5016;p68"/>
            <p:cNvGrpSpPr/>
            <p:nvPr/>
          </p:nvGrpSpPr>
          <p:grpSpPr>
            <a:xfrm>
              <a:off x="4351371" y="4209917"/>
              <a:ext cx="1345130" cy="181500"/>
              <a:chOff x="4351371" y="4209917"/>
              <a:chExt cx="1345130" cy="181500"/>
            </a:xfrm>
          </p:grpSpPr>
          <p:sp>
            <p:nvSpPr>
              <p:cNvPr id="5017" name="Google Shape;5017;p68"/>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18" name="Google Shape;5018;p68"/>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019" name="Google Shape;5019;p68"/>
            <p:cNvGrpSpPr/>
            <p:nvPr/>
          </p:nvGrpSpPr>
          <p:grpSpPr>
            <a:xfrm>
              <a:off x="4403010" y="3985221"/>
              <a:ext cx="1109518" cy="181500"/>
              <a:chOff x="4403010" y="3985221"/>
              <a:chExt cx="1109518" cy="181500"/>
            </a:xfrm>
          </p:grpSpPr>
          <p:sp>
            <p:nvSpPr>
              <p:cNvPr id="5020" name="Google Shape;5020;p68"/>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21" name="Google Shape;5021;p68"/>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022" name="Google Shape;5022;p68"/>
            <p:cNvGrpSpPr/>
            <p:nvPr/>
          </p:nvGrpSpPr>
          <p:grpSpPr>
            <a:xfrm>
              <a:off x="4618704" y="3766582"/>
              <a:ext cx="807858" cy="181500"/>
              <a:chOff x="4618704" y="3766582"/>
              <a:chExt cx="807858" cy="181500"/>
            </a:xfrm>
          </p:grpSpPr>
          <p:sp>
            <p:nvSpPr>
              <p:cNvPr id="5023" name="Google Shape;5023;p68"/>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24" name="Google Shape;5024;p68"/>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025" name="Google Shape;5025;p68"/>
            <p:cNvGrpSpPr/>
            <p:nvPr/>
          </p:nvGrpSpPr>
          <p:grpSpPr>
            <a:xfrm>
              <a:off x="4735238" y="3547942"/>
              <a:ext cx="462839" cy="181500"/>
              <a:chOff x="4735238" y="3547942"/>
              <a:chExt cx="462839" cy="181500"/>
            </a:xfrm>
          </p:grpSpPr>
          <p:sp>
            <p:nvSpPr>
              <p:cNvPr id="5026" name="Google Shape;5026;p68"/>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27" name="Google Shape;5027;p68"/>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028" name="Google Shape;5028;p68"/>
          <p:cNvGrpSpPr/>
          <p:nvPr/>
        </p:nvGrpSpPr>
        <p:grpSpPr>
          <a:xfrm>
            <a:off x="7407835" y="2217530"/>
            <a:ext cx="1020955" cy="928853"/>
            <a:chOff x="926675" y="238125"/>
            <a:chExt cx="5755100" cy="5232975"/>
          </a:xfrm>
        </p:grpSpPr>
        <p:sp>
          <p:nvSpPr>
            <p:cNvPr id="5029" name="Google Shape;5029;p68"/>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8"/>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8"/>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8"/>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3" name="Google Shape;5033;p68"/>
          <p:cNvGrpSpPr/>
          <p:nvPr/>
        </p:nvGrpSpPr>
        <p:grpSpPr>
          <a:xfrm>
            <a:off x="715208" y="2616265"/>
            <a:ext cx="1695374" cy="1560837"/>
            <a:chOff x="727421" y="2828315"/>
            <a:chExt cx="1695374" cy="1560837"/>
          </a:xfrm>
        </p:grpSpPr>
        <p:grpSp>
          <p:nvGrpSpPr>
            <p:cNvPr id="5034" name="Google Shape;5034;p68"/>
            <p:cNvGrpSpPr/>
            <p:nvPr/>
          </p:nvGrpSpPr>
          <p:grpSpPr>
            <a:xfrm>
              <a:off x="727421" y="2828315"/>
              <a:ext cx="1695374" cy="1560837"/>
              <a:chOff x="734799" y="2782450"/>
              <a:chExt cx="1571100" cy="1577400"/>
            </a:xfrm>
          </p:grpSpPr>
          <p:cxnSp>
            <p:nvCxnSpPr>
              <p:cNvPr id="5035" name="Google Shape;5035;p68"/>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036" name="Google Shape;5036;p68"/>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037" name="Google Shape;5037;p68"/>
            <p:cNvGrpSpPr/>
            <p:nvPr/>
          </p:nvGrpSpPr>
          <p:grpSpPr>
            <a:xfrm>
              <a:off x="819108" y="2882501"/>
              <a:ext cx="1556791" cy="1426186"/>
              <a:chOff x="819108" y="2882501"/>
              <a:chExt cx="1556791" cy="1426186"/>
            </a:xfrm>
          </p:grpSpPr>
          <p:grpSp>
            <p:nvGrpSpPr>
              <p:cNvPr id="5038" name="Google Shape;5038;p68"/>
              <p:cNvGrpSpPr/>
              <p:nvPr/>
            </p:nvGrpSpPr>
            <p:grpSpPr>
              <a:xfrm>
                <a:off x="819108" y="2882501"/>
                <a:ext cx="103104" cy="1426186"/>
                <a:chOff x="4674013" y="3100904"/>
                <a:chExt cx="122758" cy="1698043"/>
              </a:xfrm>
            </p:grpSpPr>
            <p:sp>
              <p:nvSpPr>
                <p:cNvPr id="5039" name="Google Shape;5039;p68"/>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8"/>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8"/>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8"/>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8"/>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8"/>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8"/>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6" name="Google Shape;5046;p68"/>
              <p:cNvGrpSpPr/>
              <p:nvPr/>
            </p:nvGrpSpPr>
            <p:grpSpPr>
              <a:xfrm>
                <a:off x="1062475" y="2882501"/>
                <a:ext cx="103104" cy="1426186"/>
                <a:chOff x="4940438" y="3100904"/>
                <a:chExt cx="122758" cy="1698043"/>
              </a:xfrm>
            </p:grpSpPr>
            <p:sp>
              <p:nvSpPr>
                <p:cNvPr id="5047" name="Google Shape;5047;p68"/>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8"/>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8"/>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8"/>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8"/>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8"/>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8"/>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68"/>
              <p:cNvGrpSpPr/>
              <p:nvPr/>
            </p:nvGrpSpPr>
            <p:grpSpPr>
              <a:xfrm>
                <a:off x="1299324" y="2882501"/>
                <a:ext cx="103104" cy="1426186"/>
                <a:chOff x="5206863" y="3100904"/>
                <a:chExt cx="122758" cy="1698043"/>
              </a:xfrm>
            </p:grpSpPr>
            <p:sp>
              <p:nvSpPr>
                <p:cNvPr id="5055" name="Google Shape;5055;p6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68"/>
              <p:cNvGrpSpPr/>
              <p:nvPr/>
            </p:nvGrpSpPr>
            <p:grpSpPr>
              <a:xfrm>
                <a:off x="1786057" y="2882501"/>
                <a:ext cx="103104" cy="1426186"/>
                <a:chOff x="6006138" y="3143629"/>
                <a:chExt cx="122758" cy="1698043"/>
              </a:xfrm>
            </p:grpSpPr>
            <p:sp>
              <p:nvSpPr>
                <p:cNvPr id="5063" name="Google Shape;5063;p6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0" name="Google Shape;5070;p68"/>
              <p:cNvGrpSpPr/>
              <p:nvPr/>
            </p:nvGrpSpPr>
            <p:grpSpPr>
              <a:xfrm>
                <a:off x="2029422" y="2882501"/>
                <a:ext cx="103104" cy="1426186"/>
                <a:chOff x="6805413" y="3100904"/>
                <a:chExt cx="122758" cy="1698043"/>
              </a:xfrm>
            </p:grpSpPr>
            <p:sp>
              <p:nvSpPr>
                <p:cNvPr id="5071" name="Google Shape;5071;p68"/>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8"/>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8"/>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8"/>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8"/>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8"/>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8"/>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8" name="Google Shape;5078;p68"/>
              <p:cNvGrpSpPr/>
              <p:nvPr/>
            </p:nvGrpSpPr>
            <p:grpSpPr>
              <a:xfrm>
                <a:off x="2272795" y="2882501"/>
                <a:ext cx="103104" cy="1426186"/>
                <a:chOff x="5206863" y="3100904"/>
                <a:chExt cx="122758" cy="1698043"/>
              </a:xfrm>
            </p:grpSpPr>
            <p:sp>
              <p:nvSpPr>
                <p:cNvPr id="5079" name="Google Shape;5079;p6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6" name="Google Shape;5086;p68"/>
              <p:cNvGrpSpPr/>
              <p:nvPr/>
            </p:nvGrpSpPr>
            <p:grpSpPr>
              <a:xfrm>
                <a:off x="1542694" y="2882501"/>
                <a:ext cx="103104" cy="1426186"/>
                <a:chOff x="6006138" y="3143629"/>
                <a:chExt cx="122758" cy="1698043"/>
              </a:xfrm>
            </p:grpSpPr>
            <p:sp>
              <p:nvSpPr>
                <p:cNvPr id="5087" name="Google Shape;5087;p6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94" name="Google Shape;5094;p68"/>
          <p:cNvGrpSpPr/>
          <p:nvPr/>
        </p:nvGrpSpPr>
        <p:grpSpPr>
          <a:xfrm>
            <a:off x="5671259" y="3305987"/>
            <a:ext cx="2749952" cy="870677"/>
            <a:chOff x="238125" y="1725700"/>
            <a:chExt cx="7139025" cy="2260325"/>
          </a:xfrm>
        </p:grpSpPr>
        <p:sp>
          <p:nvSpPr>
            <p:cNvPr id="5095" name="Google Shape;5095;p68"/>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8"/>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8"/>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8"/>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8"/>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8"/>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8"/>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8"/>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8"/>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8"/>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68"/>
          <p:cNvGrpSpPr/>
          <p:nvPr/>
        </p:nvGrpSpPr>
        <p:grpSpPr>
          <a:xfrm>
            <a:off x="5941423" y="2247733"/>
            <a:ext cx="1105452" cy="916747"/>
            <a:chOff x="5249100" y="1210600"/>
            <a:chExt cx="3502700" cy="2904775"/>
          </a:xfrm>
        </p:grpSpPr>
        <p:sp>
          <p:nvSpPr>
            <p:cNvPr id="5106" name="Google Shape;5106;p68"/>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8"/>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8"/>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8"/>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0" name="Google Shape;5110;p68"/>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111" name="Google Shape;5111;p68"/>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112" name="Google Shape;5112;p68"/>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113" name="Google Shape;5113;p68"/>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114" name="Google Shape;5114;p68"/>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68"/>
          <p:cNvGrpSpPr/>
          <p:nvPr/>
        </p:nvGrpSpPr>
        <p:grpSpPr>
          <a:xfrm>
            <a:off x="7123971" y="967151"/>
            <a:ext cx="1304650" cy="1124856"/>
            <a:chOff x="7287122" y="1165658"/>
            <a:chExt cx="1219413" cy="1051365"/>
          </a:xfrm>
        </p:grpSpPr>
        <p:grpSp>
          <p:nvGrpSpPr>
            <p:cNvPr id="5116" name="Google Shape;5116;p68"/>
            <p:cNvGrpSpPr/>
            <p:nvPr/>
          </p:nvGrpSpPr>
          <p:grpSpPr>
            <a:xfrm>
              <a:off x="7287122" y="1969723"/>
              <a:ext cx="1219413" cy="247300"/>
              <a:chOff x="7287122" y="1969723"/>
              <a:chExt cx="1219413" cy="247300"/>
            </a:xfrm>
          </p:grpSpPr>
          <p:sp>
            <p:nvSpPr>
              <p:cNvPr id="5117" name="Google Shape;5117;p68"/>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8" name="Google Shape;5118;p68"/>
              <p:cNvGrpSpPr/>
              <p:nvPr/>
            </p:nvGrpSpPr>
            <p:grpSpPr>
              <a:xfrm>
                <a:off x="7287122" y="2063892"/>
                <a:ext cx="1151753" cy="73428"/>
                <a:chOff x="7287122" y="2063892"/>
                <a:chExt cx="1151753" cy="73428"/>
              </a:xfrm>
            </p:grpSpPr>
            <p:sp>
              <p:nvSpPr>
                <p:cNvPr id="5119" name="Google Shape;5119;p68"/>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20" name="Google Shape;5120;p68"/>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121" name="Google Shape;5121;p68"/>
            <p:cNvGrpSpPr/>
            <p:nvPr/>
          </p:nvGrpSpPr>
          <p:grpSpPr>
            <a:xfrm>
              <a:off x="7287122" y="1712201"/>
              <a:ext cx="1219403" cy="246767"/>
              <a:chOff x="7287122" y="1712201"/>
              <a:chExt cx="1219403" cy="246767"/>
            </a:xfrm>
          </p:grpSpPr>
          <p:sp>
            <p:nvSpPr>
              <p:cNvPr id="5122" name="Google Shape;5122;p68"/>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3" name="Google Shape;5123;p68"/>
              <p:cNvGrpSpPr/>
              <p:nvPr/>
            </p:nvGrpSpPr>
            <p:grpSpPr>
              <a:xfrm>
                <a:off x="7287122" y="1842861"/>
                <a:ext cx="1005303" cy="73419"/>
                <a:chOff x="7287122" y="1842861"/>
                <a:chExt cx="1005303" cy="73419"/>
              </a:xfrm>
            </p:grpSpPr>
            <p:sp>
              <p:nvSpPr>
                <p:cNvPr id="5124" name="Google Shape;5124;p68"/>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25" name="Google Shape;5125;p68"/>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126" name="Google Shape;5126;p68"/>
            <p:cNvGrpSpPr/>
            <p:nvPr/>
          </p:nvGrpSpPr>
          <p:grpSpPr>
            <a:xfrm>
              <a:off x="7287122" y="1447520"/>
              <a:ext cx="1219403" cy="286667"/>
              <a:chOff x="7287122" y="1447520"/>
              <a:chExt cx="1219403" cy="286667"/>
            </a:xfrm>
          </p:grpSpPr>
          <p:sp>
            <p:nvSpPr>
              <p:cNvPr id="5127" name="Google Shape;5127;p68"/>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8" name="Google Shape;5128;p68"/>
              <p:cNvGrpSpPr/>
              <p:nvPr/>
            </p:nvGrpSpPr>
            <p:grpSpPr>
              <a:xfrm>
                <a:off x="7287122" y="1581977"/>
                <a:ext cx="852803" cy="73428"/>
                <a:chOff x="7287122" y="1581977"/>
                <a:chExt cx="852803" cy="73428"/>
              </a:xfrm>
            </p:grpSpPr>
            <p:sp>
              <p:nvSpPr>
                <p:cNvPr id="5129" name="Google Shape;5129;p68"/>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30" name="Google Shape;5130;p68"/>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131" name="Google Shape;5131;p68"/>
            <p:cNvGrpSpPr/>
            <p:nvPr/>
          </p:nvGrpSpPr>
          <p:grpSpPr>
            <a:xfrm>
              <a:off x="7287122" y="1165658"/>
              <a:ext cx="1219403" cy="344253"/>
              <a:chOff x="7287122" y="1165658"/>
              <a:chExt cx="1219403" cy="344253"/>
            </a:xfrm>
          </p:grpSpPr>
          <p:sp>
            <p:nvSpPr>
              <p:cNvPr id="5132" name="Google Shape;5132;p68"/>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3" name="Google Shape;5133;p68"/>
              <p:cNvGrpSpPr/>
              <p:nvPr/>
            </p:nvGrpSpPr>
            <p:grpSpPr>
              <a:xfrm>
                <a:off x="7287122" y="1341025"/>
                <a:ext cx="695703" cy="73419"/>
                <a:chOff x="7287122" y="1341025"/>
                <a:chExt cx="695703" cy="73419"/>
              </a:xfrm>
            </p:grpSpPr>
            <p:sp>
              <p:nvSpPr>
                <p:cNvPr id="5134" name="Google Shape;5134;p68"/>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35" name="Google Shape;5135;p68"/>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136" name="Google Shape;5136;p68"/>
          <p:cNvGrpSpPr/>
          <p:nvPr/>
        </p:nvGrpSpPr>
        <p:grpSpPr>
          <a:xfrm>
            <a:off x="5790463" y="973174"/>
            <a:ext cx="1397729" cy="1098540"/>
            <a:chOff x="5900602" y="1193063"/>
            <a:chExt cx="1299851" cy="1021707"/>
          </a:xfrm>
        </p:grpSpPr>
        <p:grpSp>
          <p:nvGrpSpPr>
            <p:cNvPr id="5137" name="Google Shape;5137;p68"/>
            <p:cNvGrpSpPr/>
            <p:nvPr/>
          </p:nvGrpSpPr>
          <p:grpSpPr>
            <a:xfrm>
              <a:off x="6520337" y="1193063"/>
              <a:ext cx="341815" cy="799959"/>
              <a:chOff x="6520337" y="1193063"/>
              <a:chExt cx="341815" cy="799959"/>
            </a:xfrm>
          </p:grpSpPr>
          <p:grpSp>
            <p:nvGrpSpPr>
              <p:cNvPr id="5138" name="Google Shape;5138;p68"/>
              <p:cNvGrpSpPr/>
              <p:nvPr/>
            </p:nvGrpSpPr>
            <p:grpSpPr>
              <a:xfrm>
                <a:off x="6520337" y="1589527"/>
                <a:ext cx="213950" cy="403494"/>
                <a:chOff x="6520337" y="1589527"/>
                <a:chExt cx="213950" cy="403494"/>
              </a:xfrm>
            </p:grpSpPr>
            <p:sp>
              <p:nvSpPr>
                <p:cNvPr id="5139" name="Google Shape;5139;p68"/>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8"/>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1" name="Google Shape;5141;p68"/>
              <p:cNvGrpSpPr/>
              <p:nvPr/>
            </p:nvGrpSpPr>
            <p:grpSpPr>
              <a:xfrm>
                <a:off x="6577204" y="1193063"/>
                <a:ext cx="284947" cy="464512"/>
                <a:chOff x="6577204" y="1193063"/>
                <a:chExt cx="284947" cy="464512"/>
              </a:xfrm>
            </p:grpSpPr>
            <p:sp>
              <p:nvSpPr>
                <p:cNvPr id="5142" name="Google Shape;5142;p68"/>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43" name="Google Shape;5143;p68"/>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144" name="Google Shape;5144;p68"/>
            <p:cNvGrpSpPr/>
            <p:nvPr/>
          </p:nvGrpSpPr>
          <p:grpSpPr>
            <a:xfrm>
              <a:off x="6238903" y="1193063"/>
              <a:ext cx="300475" cy="900152"/>
              <a:chOff x="6238903" y="1193063"/>
              <a:chExt cx="300475" cy="900152"/>
            </a:xfrm>
          </p:grpSpPr>
          <p:grpSp>
            <p:nvGrpSpPr>
              <p:cNvPr id="5145" name="Google Shape;5145;p68"/>
              <p:cNvGrpSpPr/>
              <p:nvPr/>
            </p:nvGrpSpPr>
            <p:grpSpPr>
              <a:xfrm>
                <a:off x="6290865" y="1489315"/>
                <a:ext cx="248514" cy="603900"/>
                <a:chOff x="6290865" y="1489315"/>
                <a:chExt cx="248514" cy="603900"/>
              </a:xfrm>
            </p:grpSpPr>
            <p:sp>
              <p:nvSpPr>
                <p:cNvPr id="5146" name="Google Shape;5146;p68"/>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8"/>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8" name="Google Shape;5148;p68"/>
              <p:cNvGrpSpPr/>
              <p:nvPr/>
            </p:nvGrpSpPr>
            <p:grpSpPr>
              <a:xfrm>
                <a:off x="6238903" y="1193063"/>
                <a:ext cx="284947" cy="333087"/>
                <a:chOff x="6238903" y="1193063"/>
                <a:chExt cx="284947" cy="333087"/>
              </a:xfrm>
            </p:grpSpPr>
            <p:sp>
              <p:nvSpPr>
                <p:cNvPr id="5149" name="Google Shape;5149;p68"/>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50" name="Google Shape;5150;p68"/>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151" name="Google Shape;5151;p68"/>
            <p:cNvGrpSpPr/>
            <p:nvPr/>
          </p:nvGrpSpPr>
          <p:grpSpPr>
            <a:xfrm>
              <a:off x="5900602" y="1193063"/>
              <a:ext cx="444345" cy="1021707"/>
              <a:chOff x="5900602" y="1193063"/>
              <a:chExt cx="444345" cy="1021707"/>
            </a:xfrm>
          </p:grpSpPr>
          <p:grpSp>
            <p:nvGrpSpPr>
              <p:cNvPr id="5152" name="Google Shape;5152;p68"/>
              <p:cNvGrpSpPr/>
              <p:nvPr/>
            </p:nvGrpSpPr>
            <p:grpSpPr>
              <a:xfrm>
                <a:off x="6046501" y="1367785"/>
                <a:ext cx="298446" cy="846986"/>
                <a:chOff x="6046501" y="1367785"/>
                <a:chExt cx="298446" cy="846986"/>
              </a:xfrm>
            </p:grpSpPr>
            <p:sp>
              <p:nvSpPr>
                <p:cNvPr id="5153" name="Google Shape;5153;p68"/>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8"/>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68"/>
              <p:cNvGrpSpPr/>
              <p:nvPr/>
            </p:nvGrpSpPr>
            <p:grpSpPr>
              <a:xfrm>
                <a:off x="5900602" y="1193063"/>
                <a:ext cx="284947" cy="182312"/>
                <a:chOff x="5900602" y="1193063"/>
                <a:chExt cx="284947" cy="182312"/>
              </a:xfrm>
            </p:grpSpPr>
            <p:sp>
              <p:nvSpPr>
                <p:cNvPr id="5156" name="Google Shape;5156;p68"/>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57" name="Google Shape;5157;p68"/>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158" name="Google Shape;5158;p68"/>
            <p:cNvGrpSpPr/>
            <p:nvPr/>
          </p:nvGrpSpPr>
          <p:grpSpPr>
            <a:xfrm>
              <a:off x="6738300" y="1193063"/>
              <a:ext cx="462153" cy="707634"/>
              <a:chOff x="6738300" y="1193063"/>
              <a:chExt cx="462153" cy="707634"/>
            </a:xfrm>
          </p:grpSpPr>
          <p:grpSp>
            <p:nvGrpSpPr>
              <p:cNvPr id="5159" name="Google Shape;5159;p68"/>
              <p:cNvGrpSpPr/>
              <p:nvPr/>
            </p:nvGrpSpPr>
            <p:grpSpPr>
              <a:xfrm>
                <a:off x="6915505" y="1193063"/>
                <a:ext cx="284947" cy="597387"/>
                <a:chOff x="6915505" y="1193063"/>
                <a:chExt cx="284947" cy="597387"/>
              </a:xfrm>
            </p:grpSpPr>
            <p:sp>
              <p:nvSpPr>
                <p:cNvPr id="5160" name="Google Shape;5160;p68"/>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61" name="Google Shape;5161;p68"/>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162" name="Google Shape;5162;p68"/>
              <p:cNvGrpSpPr/>
              <p:nvPr/>
            </p:nvGrpSpPr>
            <p:grpSpPr>
              <a:xfrm>
                <a:off x="6738300" y="1684725"/>
                <a:ext cx="230066" cy="215971"/>
                <a:chOff x="6738300" y="1684725"/>
                <a:chExt cx="230066" cy="215971"/>
              </a:xfrm>
            </p:grpSpPr>
            <p:sp>
              <p:nvSpPr>
                <p:cNvPr id="5163" name="Google Shape;5163;p68"/>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8"/>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cxnSp>
        <p:nvCxnSpPr>
          <p:cNvPr id="590" name="Google Shape;590;p33"/>
          <p:cNvCxnSpPr/>
          <p:nvPr/>
        </p:nvCxnSpPr>
        <p:spPr>
          <a:xfrm>
            <a:off x="-75" y="2501100"/>
            <a:ext cx="9144000" cy="0"/>
          </a:xfrm>
          <a:prstGeom prst="straightConnector1">
            <a:avLst/>
          </a:prstGeom>
          <a:noFill/>
          <a:ln cap="flat" cmpd="sng" w="9525">
            <a:solidFill>
              <a:schemeClr val="accent2"/>
            </a:solidFill>
            <a:prstDash val="solid"/>
            <a:round/>
            <a:headEnd len="med" w="med" type="none"/>
            <a:tailEnd len="med" w="med" type="none"/>
          </a:ln>
        </p:spPr>
      </p:cxnSp>
      <p:sp>
        <p:nvSpPr>
          <p:cNvPr id="591" name="Google Shape;591;p33"/>
          <p:cNvSpPr txBox="1"/>
          <p:nvPr>
            <p:ph type="title"/>
          </p:nvPr>
        </p:nvSpPr>
        <p:spPr>
          <a:xfrm>
            <a:off x="3764400" y="1603025"/>
            <a:ext cx="46596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INTRODUCTION</a:t>
            </a:r>
            <a:endParaRPr/>
          </a:p>
        </p:txBody>
      </p:sp>
      <p:sp>
        <p:nvSpPr>
          <p:cNvPr id="592" name="Google Shape;592;p33"/>
          <p:cNvSpPr txBox="1"/>
          <p:nvPr>
            <p:ph idx="1" type="subTitle"/>
          </p:nvPr>
        </p:nvSpPr>
        <p:spPr>
          <a:xfrm>
            <a:off x="3764375" y="2649599"/>
            <a:ext cx="4659600" cy="1137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You</a:t>
            </a:r>
            <a:r>
              <a:rPr lang="en"/>
              <a:t> </a:t>
            </a:r>
            <a:r>
              <a:rPr lang="en"/>
              <a:t>can</a:t>
            </a:r>
            <a:r>
              <a:rPr lang="en"/>
              <a:t> give a brief description of the topic you want to talk about here. For example, if you want to talk about Mercury, you </a:t>
            </a:r>
            <a:r>
              <a:rPr lang="en"/>
              <a:t>can</a:t>
            </a:r>
            <a:r>
              <a:rPr lang="en"/>
              <a:t> say that it’s the smallest planet in the entire Solar System</a:t>
            </a:r>
            <a:endParaRPr/>
          </a:p>
        </p:txBody>
      </p:sp>
      <p:sp>
        <p:nvSpPr>
          <p:cNvPr id="593" name="Google Shape;593;p33"/>
          <p:cNvSpPr/>
          <p:nvPr/>
        </p:nvSpPr>
        <p:spPr>
          <a:xfrm>
            <a:off x="720003" y="62999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p:nvPr/>
        </p:nvSpPr>
        <p:spPr>
          <a:xfrm flipH="1">
            <a:off x="3190300" y="347050"/>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5" name="Google Shape;595;p33"/>
          <p:cNvPicPr preferRelativeResize="0"/>
          <p:nvPr>
            <p:ph idx="2" type="pic"/>
          </p:nvPr>
        </p:nvPicPr>
        <p:blipFill rotWithShape="1">
          <a:blip r:embed="rId3">
            <a:alphaModFix/>
          </a:blip>
          <a:srcRect b="30362" l="31458" r="32164" t="0"/>
          <a:stretch/>
        </p:blipFill>
        <p:spPr>
          <a:xfrm>
            <a:off x="1033475" y="999250"/>
            <a:ext cx="2488200" cy="3174600"/>
          </a:xfrm>
          <a:prstGeom prst="flowChartConnector">
            <a:avLst/>
          </a:prstGeom>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168" name="Shape 5168"/>
        <p:cNvGrpSpPr/>
        <p:nvPr/>
      </p:nvGrpSpPr>
      <p:grpSpPr>
        <a:xfrm>
          <a:off x="0" y="0"/>
          <a:ext cx="0" cy="0"/>
          <a:chOff x="0" y="0"/>
          <a:chExt cx="0" cy="0"/>
        </a:xfrm>
      </p:grpSpPr>
      <p:grpSp>
        <p:nvGrpSpPr>
          <p:cNvPr id="5169" name="Google Shape;5169;p69"/>
          <p:cNvGrpSpPr/>
          <p:nvPr/>
        </p:nvGrpSpPr>
        <p:grpSpPr>
          <a:xfrm>
            <a:off x="829359" y="2307635"/>
            <a:ext cx="339235" cy="298186"/>
            <a:chOff x="898875" y="244725"/>
            <a:chExt cx="481800" cy="423500"/>
          </a:xfrm>
        </p:grpSpPr>
        <p:sp>
          <p:nvSpPr>
            <p:cNvPr id="5170" name="Google Shape;5170;p6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1" name="Google Shape;5171;p6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2" name="Google Shape;5172;p6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3" name="Google Shape;5173;p6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4" name="Google Shape;5174;p6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5" name="Google Shape;5175;p6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6" name="Google Shape;5176;p69"/>
          <p:cNvGrpSpPr/>
          <p:nvPr/>
        </p:nvGrpSpPr>
        <p:grpSpPr>
          <a:xfrm>
            <a:off x="1267741" y="2287103"/>
            <a:ext cx="298169" cy="339253"/>
            <a:chOff x="1529350" y="258825"/>
            <a:chExt cx="423475" cy="481825"/>
          </a:xfrm>
        </p:grpSpPr>
        <p:sp>
          <p:nvSpPr>
            <p:cNvPr id="5177" name="Google Shape;5177;p69"/>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8" name="Google Shape;5178;p69"/>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9" name="Google Shape;5179;p69"/>
          <p:cNvGrpSpPr/>
          <p:nvPr/>
        </p:nvGrpSpPr>
        <p:grpSpPr>
          <a:xfrm>
            <a:off x="1660716" y="2367273"/>
            <a:ext cx="340890" cy="178912"/>
            <a:chOff x="2084325" y="363300"/>
            <a:chExt cx="484150" cy="254100"/>
          </a:xfrm>
        </p:grpSpPr>
        <p:sp>
          <p:nvSpPr>
            <p:cNvPr id="5180" name="Google Shape;5180;p69"/>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1" name="Google Shape;5181;p69"/>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2" name="Google Shape;5182;p69"/>
          <p:cNvGrpSpPr/>
          <p:nvPr/>
        </p:nvGrpSpPr>
        <p:grpSpPr>
          <a:xfrm>
            <a:off x="2110011" y="2287102"/>
            <a:ext cx="298169" cy="339253"/>
            <a:chOff x="2707500" y="249400"/>
            <a:chExt cx="423475" cy="481825"/>
          </a:xfrm>
        </p:grpSpPr>
        <p:sp>
          <p:nvSpPr>
            <p:cNvPr id="5183" name="Google Shape;5183;p69"/>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4" name="Google Shape;5184;p69"/>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5" name="Google Shape;5185;p69"/>
          <p:cNvGrpSpPr/>
          <p:nvPr/>
        </p:nvGrpSpPr>
        <p:grpSpPr>
          <a:xfrm>
            <a:off x="2523626" y="2287428"/>
            <a:ext cx="305386" cy="338602"/>
            <a:chOff x="3300325" y="249875"/>
            <a:chExt cx="433725" cy="480900"/>
          </a:xfrm>
        </p:grpSpPr>
        <p:sp>
          <p:nvSpPr>
            <p:cNvPr id="5186" name="Google Shape;5186;p6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7" name="Google Shape;5187;p6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8" name="Google Shape;5188;p6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9" name="Google Shape;5189;p6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0" name="Google Shape;5190;p6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1" name="Google Shape;5191;p6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2" name="Google Shape;5192;p69"/>
          <p:cNvGrpSpPr/>
          <p:nvPr/>
        </p:nvGrpSpPr>
        <p:grpSpPr>
          <a:xfrm>
            <a:off x="2912712" y="2287349"/>
            <a:ext cx="352349" cy="338760"/>
            <a:chOff x="3854700" y="249750"/>
            <a:chExt cx="500425" cy="481125"/>
          </a:xfrm>
        </p:grpSpPr>
        <p:sp>
          <p:nvSpPr>
            <p:cNvPr id="5193" name="Google Shape;5193;p69"/>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4" name="Google Shape;5194;p69"/>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5" name="Google Shape;5195;p69"/>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6" name="Google Shape;5196;p69"/>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7" name="Google Shape;5197;p69"/>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8" name="Google Shape;5198;p69"/>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9" name="Google Shape;5199;p69"/>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0" name="Google Shape;5200;p69"/>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1" name="Google Shape;5201;p69"/>
          <p:cNvGrpSpPr/>
          <p:nvPr/>
        </p:nvGrpSpPr>
        <p:grpSpPr>
          <a:xfrm>
            <a:off x="3330701" y="2287349"/>
            <a:ext cx="352349" cy="338760"/>
            <a:chOff x="4447550" y="249750"/>
            <a:chExt cx="500425" cy="481125"/>
          </a:xfrm>
        </p:grpSpPr>
        <p:sp>
          <p:nvSpPr>
            <p:cNvPr id="5202" name="Google Shape;5202;p69"/>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3" name="Google Shape;5203;p69"/>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4" name="Google Shape;5204;p69"/>
          <p:cNvGrpSpPr/>
          <p:nvPr/>
        </p:nvGrpSpPr>
        <p:grpSpPr>
          <a:xfrm>
            <a:off x="3759902" y="2287102"/>
            <a:ext cx="339253" cy="339253"/>
            <a:chOff x="5049725" y="249400"/>
            <a:chExt cx="481825" cy="481825"/>
          </a:xfrm>
        </p:grpSpPr>
        <p:sp>
          <p:nvSpPr>
            <p:cNvPr id="5205" name="Google Shape;5205;p69"/>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6" name="Google Shape;5206;p69"/>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7" name="Google Shape;5207;p69"/>
          <p:cNvGrpSpPr/>
          <p:nvPr/>
        </p:nvGrpSpPr>
        <p:grpSpPr>
          <a:xfrm>
            <a:off x="4173843" y="2287102"/>
            <a:ext cx="339253" cy="339253"/>
            <a:chOff x="5660400" y="238125"/>
            <a:chExt cx="481825" cy="481825"/>
          </a:xfrm>
        </p:grpSpPr>
        <p:sp>
          <p:nvSpPr>
            <p:cNvPr id="5208" name="Google Shape;5208;p69"/>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9" name="Google Shape;5209;p69"/>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0" name="Google Shape;5210;p69"/>
          <p:cNvGrpSpPr/>
          <p:nvPr/>
        </p:nvGrpSpPr>
        <p:grpSpPr>
          <a:xfrm>
            <a:off x="4590529" y="2287102"/>
            <a:ext cx="339253" cy="339253"/>
            <a:chOff x="6235400" y="249400"/>
            <a:chExt cx="481825" cy="481825"/>
          </a:xfrm>
        </p:grpSpPr>
        <p:sp>
          <p:nvSpPr>
            <p:cNvPr id="5211" name="Google Shape;5211;p69"/>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2" name="Google Shape;5212;p69"/>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3" name="Google Shape;5213;p69"/>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4" name="Google Shape;5214;p69"/>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5" name="Google Shape;5215;p69"/>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6" name="Google Shape;5216;p69"/>
          <p:cNvGrpSpPr/>
          <p:nvPr/>
        </p:nvGrpSpPr>
        <p:grpSpPr>
          <a:xfrm>
            <a:off x="828875" y="2731810"/>
            <a:ext cx="340204" cy="298116"/>
            <a:chOff x="899850" y="871450"/>
            <a:chExt cx="483175" cy="423400"/>
          </a:xfrm>
        </p:grpSpPr>
        <p:sp>
          <p:nvSpPr>
            <p:cNvPr id="5217" name="Google Shape;5217;p69"/>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8" name="Google Shape;5218;p69"/>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9" name="Google Shape;5219;p69"/>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0" name="Google Shape;5220;p69"/>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21" name="Google Shape;5221;p69"/>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22" name="Google Shape;5222;p69"/>
          <p:cNvGrpSpPr/>
          <p:nvPr/>
        </p:nvGrpSpPr>
        <p:grpSpPr>
          <a:xfrm>
            <a:off x="1660875" y="2711232"/>
            <a:ext cx="340573" cy="339271"/>
            <a:chOff x="2085450" y="842250"/>
            <a:chExt cx="483700" cy="481850"/>
          </a:xfrm>
        </p:grpSpPr>
        <p:sp>
          <p:nvSpPr>
            <p:cNvPr id="5223" name="Google Shape;5223;p69"/>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4" name="Google Shape;5224;p69"/>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5" name="Google Shape;5225;p69"/>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6" name="Google Shape;5226;p69"/>
          <p:cNvGrpSpPr/>
          <p:nvPr/>
        </p:nvGrpSpPr>
        <p:grpSpPr>
          <a:xfrm>
            <a:off x="2089443" y="2711241"/>
            <a:ext cx="339306" cy="339253"/>
            <a:chOff x="2685825" y="840375"/>
            <a:chExt cx="481900" cy="481825"/>
          </a:xfrm>
        </p:grpSpPr>
        <p:sp>
          <p:nvSpPr>
            <p:cNvPr id="5227" name="Google Shape;5227;p6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8" name="Google Shape;5228;p6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9" name="Google Shape;5229;p69"/>
          <p:cNvGrpSpPr/>
          <p:nvPr/>
        </p:nvGrpSpPr>
        <p:grpSpPr>
          <a:xfrm>
            <a:off x="2501104" y="2710924"/>
            <a:ext cx="350431" cy="339887"/>
            <a:chOff x="3270675" y="841800"/>
            <a:chExt cx="497700" cy="482725"/>
          </a:xfrm>
        </p:grpSpPr>
        <p:sp>
          <p:nvSpPr>
            <p:cNvPr id="5230" name="Google Shape;5230;p69"/>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1" name="Google Shape;5231;p69"/>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2" name="Google Shape;5232;p69"/>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33" name="Google Shape;5233;p69"/>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34" name="Google Shape;5234;p69"/>
          <p:cNvGrpSpPr/>
          <p:nvPr/>
        </p:nvGrpSpPr>
        <p:grpSpPr>
          <a:xfrm>
            <a:off x="3337249" y="2731783"/>
            <a:ext cx="339253" cy="298169"/>
            <a:chOff x="4467200" y="877100"/>
            <a:chExt cx="481825" cy="423475"/>
          </a:xfrm>
        </p:grpSpPr>
        <p:sp>
          <p:nvSpPr>
            <p:cNvPr id="5235" name="Google Shape;5235;p6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6" name="Google Shape;5236;p6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7" name="Google Shape;5237;p6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8" name="Google Shape;5238;p6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9" name="Google Shape;5239;p69"/>
          <p:cNvGrpSpPr/>
          <p:nvPr/>
        </p:nvGrpSpPr>
        <p:grpSpPr>
          <a:xfrm>
            <a:off x="3752140" y="2711232"/>
            <a:ext cx="354778" cy="339271"/>
            <a:chOff x="5045500" y="842250"/>
            <a:chExt cx="503875" cy="481850"/>
          </a:xfrm>
        </p:grpSpPr>
        <p:sp>
          <p:nvSpPr>
            <p:cNvPr id="5240" name="Google Shape;5240;p69"/>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1" name="Google Shape;5241;p69"/>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2" name="Google Shape;5242;p69"/>
          <p:cNvGrpSpPr/>
          <p:nvPr/>
        </p:nvGrpSpPr>
        <p:grpSpPr>
          <a:xfrm>
            <a:off x="4174987" y="2737451"/>
            <a:ext cx="336965" cy="286833"/>
            <a:chOff x="5645200" y="879425"/>
            <a:chExt cx="478575" cy="407375"/>
          </a:xfrm>
        </p:grpSpPr>
        <p:sp>
          <p:nvSpPr>
            <p:cNvPr id="5243" name="Google Shape;5243;p69"/>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4" name="Google Shape;5244;p69"/>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5" name="Google Shape;5245;p69"/>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6" name="Google Shape;5246;p69"/>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7" name="Google Shape;5247;p69"/>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8" name="Google Shape;5248;p69"/>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9" name="Google Shape;5249;p69"/>
          <p:cNvGrpSpPr/>
          <p:nvPr/>
        </p:nvGrpSpPr>
        <p:grpSpPr>
          <a:xfrm>
            <a:off x="4611062" y="2711241"/>
            <a:ext cx="298186" cy="339253"/>
            <a:chOff x="6264525" y="842250"/>
            <a:chExt cx="423500" cy="481825"/>
          </a:xfrm>
        </p:grpSpPr>
        <p:sp>
          <p:nvSpPr>
            <p:cNvPr id="5250" name="Google Shape;5250;p69"/>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1" name="Google Shape;5251;p69"/>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2" name="Google Shape;5252;p69"/>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3" name="Google Shape;5253;p69"/>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4" name="Google Shape;5254;p69"/>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5" name="Google Shape;5255;p69"/>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6" name="Google Shape;5256;p69"/>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7" name="Google Shape;5257;p69"/>
          <p:cNvGrpSpPr/>
          <p:nvPr/>
        </p:nvGrpSpPr>
        <p:grpSpPr>
          <a:xfrm>
            <a:off x="829350" y="3125895"/>
            <a:ext cx="339253" cy="339253"/>
            <a:chOff x="900750" y="1436075"/>
            <a:chExt cx="481825" cy="481825"/>
          </a:xfrm>
        </p:grpSpPr>
        <p:sp>
          <p:nvSpPr>
            <p:cNvPr id="5258" name="Google Shape;5258;p69"/>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9" name="Google Shape;5259;p69"/>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0" name="Google Shape;5260;p69"/>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1" name="Google Shape;5261;p69"/>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2" name="Google Shape;5262;p69"/>
          <p:cNvGrpSpPr/>
          <p:nvPr/>
        </p:nvGrpSpPr>
        <p:grpSpPr>
          <a:xfrm>
            <a:off x="1247198" y="3186183"/>
            <a:ext cx="339253" cy="218676"/>
            <a:chOff x="1492675" y="1520750"/>
            <a:chExt cx="481825" cy="310575"/>
          </a:xfrm>
        </p:grpSpPr>
        <p:sp>
          <p:nvSpPr>
            <p:cNvPr id="5263" name="Google Shape;5263;p69"/>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4" name="Google Shape;5264;p69"/>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5" name="Google Shape;5265;p69"/>
          <p:cNvGrpSpPr/>
          <p:nvPr/>
        </p:nvGrpSpPr>
        <p:grpSpPr>
          <a:xfrm>
            <a:off x="1654995" y="3125877"/>
            <a:ext cx="352332" cy="339288"/>
            <a:chOff x="2071000" y="1435025"/>
            <a:chExt cx="500400" cy="481875"/>
          </a:xfrm>
        </p:grpSpPr>
        <p:sp>
          <p:nvSpPr>
            <p:cNvPr id="5266" name="Google Shape;5266;p69"/>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7" name="Google Shape;5267;p69"/>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8" name="Google Shape;5268;p69"/>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9" name="Google Shape;5269;p69"/>
          <p:cNvGrpSpPr/>
          <p:nvPr/>
        </p:nvGrpSpPr>
        <p:grpSpPr>
          <a:xfrm>
            <a:off x="2083159" y="3146709"/>
            <a:ext cx="351874" cy="297623"/>
            <a:chOff x="2678350" y="1464650"/>
            <a:chExt cx="499750" cy="422700"/>
          </a:xfrm>
        </p:grpSpPr>
        <p:sp>
          <p:nvSpPr>
            <p:cNvPr id="5270" name="Google Shape;5270;p69"/>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1" name="Google Shape;5271;p69"/>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2" name="Google Shape;5272;p69"/>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3" name="Google Shape;5273;p69"/>
          <p:cNvGrpSpPr/>
          <p:nvPr/>
        </p:nvGrpSpPr>
        <p:grpSpPr>
          <a:xfrm>
            <a:off x="2506692" y="3125895"/>
            <a:ext cx="339253" cy="339253"/>
            <a:chOff x="3271200" y="1435075"/>
            <a:chExt cx="481825" cy="481825"/>
          </a:xfrm>
        </p:grpSpPr>
        <p:sp>
          <p:nvSpPr>
            <p:cNvPr id="5274" name="Google Shape;5274;p6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5" name="Google Shape;5275;p6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6" name="Google Shape;5276;p69"/>
          <p:cNvGrpSpPr/>
          <p:nvPr/>
        </p:nvGrpSpPr>
        <p:grpSpPr>
          <a:xfrm>
            <a:off x="2917165" y="3125877"/>
            <a:ext cx="343442" cy="339288"/>
            <a:chOff x="3858100" y="1435075"/>
            <a:chExt cx="487775" cy="481875"/>
          </a:xfrm>
        </p:grpSpPr>
        <p:sp>
          <p:nvSpPr>
            <p:cNvPr id="5277" name="Google Shape;5277;p69"/>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8" name="Google Shape;5278;p69"/>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9" name="Google Shape;5279;p69"/>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0" name="Google Shape;5280;p69"/>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1" name="Google Shape;5281;p69"/>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2" name="Google Shape;5282;p69"/>
          <p:cNvGrpSpPr/>
          <p:nvPr/>
        </p:nvGrpSpPr>
        <p:grpSpPr>
          <a:xfrm>
            <a:off x="3337249" y="3125895"/>
            <a:ext cx="339253" cy="339253"/>
            <a:chOff x="4456875" y="1435075"/>
            <a:chExt cx="481825" cy="481825"/>
          </a:xfrm>
        </p:grpSpPr>
        <p:sp>
          <p:nvSpPr>
            <p:cNvPr id="5283" name="Google Shape;5283;p69"/>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4" name="Google Shape;5284;p69"/>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5" name="Google Shape;5285;p69"/>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6" name="Google Shape;5286;p69"/>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7" name="Google Shape;5287;p69"/>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8" name="Google Shape;5288;p69"/>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9" name="Google Shape;5289;p69"/>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0" name="Google Shape;5290;p69"/>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1" name="Google Shape;5291;p69"/>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2" name="Google Shape;5292;p69"/>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3" name="Google Shape;5293;p69"/>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4" name="Google Shape;5294;p69"/>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5" name="Google Shape;5295;p69"/>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6" name="Google Shape;5296;p69"/>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7" name="Google Shape;5297;p69"/>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8" name="Google Shape;5298;p69"/>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9" name="Google Shape;5299;p69"/>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0" name="Google Shape;5300;p69"/>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1" name="Google Shape;5301;p69"/>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2" name="Google Shape;5302;p69"/>
          <p:cNvGrpSpPr/>
          <p:nvPr/>
        </p:nvGrpSpPr>
        <p:grpSpPr>
          <a:xfrm>
            <a:off x="3758239" y="3125886"/>
            <a:ext cx="342580" cy="339271"/>
            <a:chOff x="5049725" y="1435050"/>
            <a:chExt cx="486550" cy="481850"/>
          </a:xfrm>
        </p:grpSpPr>
        <p:sp>
          <p:nvSpPr>
            <p:cNvPr id="5303" name="Google Shape;5303;p6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4" name="Google Shape;5304;p6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5" name="Google Shape;5305;p6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6" name="Google Shape;5306;p6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7" name="Google Shape;5307;p69"/>
          <p:cNvGrpSpPr/>
          <p:nvPr/>
        </p:nvGrpSpPr>
        <p:grpSpPr>
          <a:xfrm>
            <a:off x="4173790" y="3125895"/>
            <a:ext cx="339359" cy="339253"/>
            <a:chOff x="5642475" y="1435075"/>
            <a:chExt cx="481975" cy="481825"/>
          </a:xfrm>
        </p:grpSpPr>
        <p:sp>
          <p:nvSpPr>
            <p:cNvPr id="5308" name="Google Shape;5308;p69"/>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9" name="Google Shape;5309;p69"/>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0" name="Google Shape;5310;p69"/>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1" name="Google Shape;5311;p69"/>
          <p:cNvGrpSpPr/>
          <p:nvPr/>
        </p:nvGrpSpPr>
        <p:grpSpPr>
          <a:xfrm>
            <a:off x="4588276" y="3125886"/>
            <a:ext cx="343759" cy="339271"/>
            <a:chOff x="6232000" y="1435050"/>
            <a:chExt cx="488225" cy="481850"/>
          </a:xfrm>
        </p:grpSpPr>
        <p:sp>
          <p:nvSpPr>
            <p:cNvPr id="5312" name="Google Shape;5312;p69"/>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3" name="Google Shape;5313;p69"/>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4" name="Google Shape;5314;p69"/>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5" name="Google Shape;5315;p69"/>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6" name="Google Shape;5316;p69"/>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7" name="Google Shape;5317;p69"/>
          <p:cNvGrpSpPr/>
          <p:nvPr/>
        </p:nvGrpSpPr>
        <p:grpSpPr>
          <a:xfrm>
            <a:off x="849012" y="3539545"/>
            <a:ext cx="299929" cy="337792"/>
            <a:chOff x="924450" y="2028975"/>
            <a:chExt cx="425975" cy="479750"/>
          </a:xfrm>
        </p:grpSpPr>
        <p:sp>
          <p:nvSpPr>
            <p:cNvPr id="5318" name="Google Shape;5318;p69"/>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9" name="Google Shape;5319;p69"/>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0" name="Google Shape;5320;p69"/>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1" name="Google Shape;5321;p69"/>
          <p:cNvGrpSpPr/>
          <p:nvPr/>
        </p:nvGrpSpPr>
        <p:grpSpPr>
          <a:xfrm>
            <a:off x="1661509" y="3559347"/>
            <a:ext cx="339306" cy="298186"/>
            <a:chOff x="2085450" y="2057100"/>
            <a:chExt cx="481900" cy="423500"/>
          </a:xfrm>
        </p:grpSpPr>
        <p:sp>
          <p:nvSpPr>
            <p:cNvPr id="5322" name="Google Shape;5322;p69"/>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3" name="Google Shape;5323;p69"/>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4" name="Google Shape;5324;p69"/>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5" name="Google Shape;5325;p69"/>
          <p:cNvGrpSpPr/>
          <p:nvPr/>
        </p:nvGrpSpPr>
        <p:grpSpPr>
          <a:xfrm>
            <a:off x="2089442" y="3582592"/>
            <a:ext cx="339306" cy="251698"/>
            <a:chOff x="2678275" y="2090100"/>
            <a:chExt cx="481900" cy="357475"/>
          </a:xfrm>
        </p:grpSpPr>
        <p:sp>
          <p:nvSpPr>
            <p:cNvPr id="5326" name="Google Shape;5326;p69"/>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7" name="Google Shape;5327;p69"/>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8" name="Google Shape;5328;p69"/>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9" name="Google Shape;5329;p69"/>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0" name="Google Shape;5330;p69"/>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1" name="Google Shape;5331;p69"/>
          <p:cNvGrpSpPr/>
          <p:nvPr/>
        </p:nvGrpSpPr>
        <p:grpSpPr>
          <a:xfrm>
            <a:off x="2566646" y="3594790"/>
            <a:ext cx="219345" cy="227301"/>
            <a:chOff x="3357325" y="2093500"/>
            <a:chExt cx="311525" cy="322825"/>
          </a:xfrm>
        </p:grpSpPr>
        <p:sp>
          <p:nvSpPr>
            <p:cNvPr id="5332" name="Google Shape;5332;p69"/>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3" name="Google Shape;5333;p69"/>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4" name="Google Shape;5334;p69"/>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35" name="Google Shape;5335;p69"/>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36" name="Google Shape;5336;p69"/>
          <p:cNvGrpSpPr/>
          <p:nvPr/>
        </p:nvGrpSpPr>
        <p:grpSpPr>
          <a:xfrm>
            <a:off x="3360836" y="3538814"/>
            <a:ext cx="292078" cy="339253"/>
            <a:chOff x="4492800" y="2027925"/>
            <a:chExt cx="414825" cy="481825"/>
          </a:xfrm>
        </p:grpSpPr>
        <p:sp>
          <p:nvSpPr>
            <p:cNvPr id="5337" name="Google Shape;5337;p69"/>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8" name="Google Shape;5338;p69"/>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9" name="Google Shape;5339;p69"/>
          <p:cNvGrpSpPr/>
          <p:nvPr/>
        </p:nvGrpSpPr>
        <p:grpSpPr>
          <a:xfrm>
            <a:off x="3759928" y="3538805"/>
            <a:ext cx="339200" cy="339271"/>
            <a:chOff x="5049725" y="2027900"/>
            <a:chExt cx="481750" cy="481850"/>
          </a:xfrm>
        </p:grpSpPr>
        <p:sp>
          <p:nvSpPr>
            <p:cNvPr id="5340" name="Google Shape;5340;p69"/>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1" name="Google Shape;5341;p69"/>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2" name="Google Shape;5342;p69"/>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3" name="Google Shape;5343;p69"/>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4" name="Google Shape;5344;p69"/>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5" name="Google Shape;5345;p69"/>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6" name="Google Shape;5346;p69"/>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7" name="Google Shape;5347;p69"/>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8" name="Google Shape;5348;p69"/>
          <p:cNvGrpSpPr/>
          <p:nvPr/>
        </p:nvGrpSpPr>
        <p:grpSpPr>
          <a:xfrm>
            <a:off x="4233524" y="3538893"/>
            <a:ext cx="219890" cy="339095"/>
            <a:chOff x="5726350" y="2028150"/>
            <a:chExt cx="312300" cy="481600"/>
          </a:xfrm>
        </p:grpSpPr>
        <p:sp>
          <p:nvSpPr>
            <p:cNvPr id="5349" name="Google Shape;5349;p69"/>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0" name="Google Shape;5350;p69"/>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1" name="Google Shape;5351;p69"/>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2" name="Google Shape;5352;p69"/>
          <p:cNvGrpSpPr/>
          <p:nvPr/>
        </p:nvGrpSpPr>
        <p:grpSpPr>
          <a:xfrm>
            <a:off x="4593715" y="3542000"/>
            <a:ext cx="332881" cy="332881"/>
            <a:chOff x="6239925" y="2032450"/>
            <a:chExt cx="472775" cy="472775"/>
          </a:xfrm>
        </p:grpSpPr>
        <p:sp>
          <p:nvSpPr>
            <p:cNvPr id="5353" name="Google Shape;5353;p6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4" name="Google Shape;5354;p6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5" name="Google Shape;5355;p69"/>
          <p:cNvGrpSpPr/>
          <p:nvPr/>
        </p:nvGrpSpPr>
        <p:grpSpPr>
          <a:xfrm>
            <a:off x="5042807" y="2364092"/>
            <a:ext cx="334641" cy="185425"/>
            <a:chOff x="903075" y="2730000"/>
            <a:chExt cx="475275" cy="263350"/>
          </a:xfrm>
        </p:grpSpPr>
        <p:sp>
          <p:nvSpPr>
            <p:cNvPr id="5356" name="Google Shape;5356;p69"/>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7" name="Google Shape;5357;p69"/>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8" name="Google Shape;5358;p69"/>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9" name="Google Shape;5359;p69"/>
          <p:cNvGrpSpPr/>
          <p:nvPr/>
        </p:nvGrpSpPr>
        <p:grpSpPr>
          <a:xfrm>
            <a:off x="1247198" y="3538814"/>
            <a:ext cx="339253" cy="339253"/>
            <a:chOff x="1492675" y="2027925"/>
            <a:chExt cx="481825" cy="481825"/>
          </a:xfrm>
        </p:grpSpPr>
        <p:sp>
          <p:nvSpPr>
            <p:cNvPr id="5360" name="Google Shape;5360;p69"/>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1" name="Google Shape;5361;p69"/>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2" name="Google Shape;5362;p69"/>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3" name="Google Shape;5363;p69"/>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4" name="Google Shape;5364;p69"/>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5" name="Google Shape;5365;p69"/>
          <p:cNvGrpSpPr/>
          <p:nvPr/>
        </p:nvGrpSpPr>
        <p:grpSpPr>
          <a:xfrm>
            <a:off x="5473575" y="2287178"/>
            <a:ext cx="339253" cy="339253"/>
            <a:chOff x="1492675" y="2620775"/>
            <a:chExt cx="481825" cy="481825"/>
          </a:xfrm>
        </p:grpSpPr>
        <p:sp>
          <p:nvSpPr>
            <p:cNvPr id="5366" name="Google Shape;5366;p69"/>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7" name="Google Shape;5367;p69"/>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68" name="Google Shape;5368;p69"/>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69" name="Google Shape;5369;p69"/>
          <p:cNvGrpSpPr/>
          <p:nvPr/>
        </p:nvGrpSpPr>
        <p:grpSpPr>
          <a:xfrm>
            <a:off x="6297328" y="2303161"/>
            <a:ext cx="333585" cy="307287"/>
            <a:chOff x="2682350" y="2643425"/>
            <a:chExt cx="473775" cy="436425"/>
          </a:xfrm>
        </p:grpSpPr>
        <p:sp>
          <p:nvSpPr>
            <p:cNvPr id="5370" name="Google Shape;5370;p69"/>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1" name="Google Shape;5371;p69"/>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2" name="Google Shape;5372;p69"/>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3" name="Google Shape;5373;p69"/>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4" name="Google Shape;5374;p69"/>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5" name="Google Shape;5375;p69"/>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6" name="Google Shape;5376;p69"/>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7" name="Google Shape;5377;p69"/>
          <p:cNvGrpSpPr/>
          <p:nvPr/>
        </p:nvGrpSpPr>
        <p:grpSpPr>
          <a:xfrm>
            <a:off x="6762818" y="2287178"/>
            <a:ext cx="238531" cy="339253"/>
            <a:chOff x="3342725" y="2620775"/>
            <a:chExt cx="338775" cy="481825"/>
          </a:xfrm>
        </p:grpSpPr>
        <p:sp>
          <p:nvSpPr>
            <p:cNvPr id="5378" name="Google Shape;5378;p69"/>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9" name="Google Shape;5379;p69"/>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0" name="Google Shape;5380;p69"/>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1" name="Google Shape;5381;p69"/>
          <p:cNvGrpSpPr/>
          <p:nvPr/>
        </p:nvGrpSpPr>
        <p:grpSpPr>
          <a:xfrm>
            <a:off x="7156568" y="2287178"/>
            <a:ext cx="278296" cy="339253"/>
            <a:chOff x="3907325" y="2620775"/>
            <a:chExt cx="395250" cy="481825"/>
          </a:xfrm>
        </p:grpSpPr>
        <p:sp>
          <p:nvSpPr>
            <p:cNvPr id="5382" name="Google Shape;5382;p69"/>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3" name="Google Shape;5383;p69"/>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4" name="Google Shape;5384;p69"/>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5" name="Google Shape;5385;p69"/>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6" name="Google Shape;5386;p69"/>
          <p:cNvGrpSpPr/>
          <p:nvPr/>
        </p:nvGrpSpPr>
        <p:grpSpPr>
          <a:xfrm>
            <a:off x="7549755" y="2297783"/>
            <a:ext cx="339253" cy="318042"/>
            <a:chOff x="4456875" y="2635825"/>
            <a:chExt cx="481825" cy="451700"/>
          </a:xfrm>
        </p:grpSpPr>
        <p:sp>
          <p:nvSpPr>
            <p:cNvPr id="5387" name="Google Shape;5387;p69"/>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8" name="Google Shape;5388;p69"/>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9" name="Google Shape;5389;p69"/>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0" name="Google Shape;5390;p69"/>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1" name="Google Shape;5391;p69"/>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2" name="Google Shape;5392;p69"/>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3" name="Google Shape;5393;p69"/>
          <p:cNvGrpSpPr/>
          <p:nvPr/>
        </p:nvGrpSpPr>
        <p:grpSpPr>
          <a:xfrm>
            <a:off x="7974679" y="2297783"/>
            <a:ext cx="339253" cy="318042"/>
            <a:chOff x="5049725" y="2635825"/>
            <a:chExt cx="481825" cy="451700"/>
          </a:xfrm>
        </p:grpSpPr>
        <p:sp>
          <p:nvSpPr>
            <p:cNvPr id="5394" name="Google Shape;5394;p69"/>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5" name="Google Shape;5395;p69"/>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6" name="Google Shape;5396;p69"/>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7" name="Google Shape;5397;p69"/>
          <p:cNvGrpSpPr/>
          <p:nvPr/>
        </p:nvGrpSpPr>
        <p:grpSpPr>
          <a:xfrm>
            <a:off x="2408929" y="3952243"/>
            <a:ext cx="338566" cy="338373"/>
            <a:chOff x="5643000" y="2621375"/>
            <a:chExt cx="480850" cy="480575"/>
          </a:xfrm>
        </p:grpSpPr>
        <p:sp>
          <p:nvSpPr>
            <p:cNvPr id="5398" name="Google Shape;5398;p6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9" name="Google Shape;5399;p6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0" name="Google Shape;5400;p6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1" name="Google Shape;5401;p6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2" name="Google Shape;5402;p6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3" name="Google Shape;5403;p6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4" name="Google Shape;5404;p6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5" name="Google Shape;5405;p69"/>
          <p:cNvGrpSpPr/>
          <p:nvPr/>
        </p:nvGrpSpPr>
        <p:grpSpPr>
          <a:xfrm>
            <a:off x="4178623" y="3951803"/>
            <a:ext cx="339359" cy="339253"/>
            <a:chOff x="6235250" y="2620775"/>
            <a:chExt cx="481975" cy="481825"/>
          </a:xfrm>
        </p:grpSpPr>
        <p:sp>
          <p:nvSpPr>
            <p:cNvPr id="5406" name="Google Shape;5406;p69"/>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7" name="Google Shape;5407;p69"/>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8" name="Google Shape;5408;p69"/>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9" name="Google Shape;5409;p69"/>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0" name="Google Shape;5410;p69"/>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11" name="Google Shape;5411;p69"/>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12" name="Google Shape;5412;p69"/>
          <p:cNvGrpSpPr/>
          <p:nvPr/>
        </p:nvGrpSpPr>
        <p:grpSpPr>
          <a:xfrm>
            <a:off x="5472652" y="2711317"/>
            <a:ext cx="341101" cy="339253"/>
            <a:chOff x="1535000" y="3223325"/>
            <a:chExt cx="484450" cy="481825"/>
          </a:xfrm>
        </p:grpSpPr>
        <p:sp>
          <p:nvSpPr>
            <p:cNvPr id="5413" name="Google Shape;5413;p69"/>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4" name="Google Shape;5414;p69"/>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5" name="Google Shape;5415;p69"/>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6" name="Google Shape;5416;p69"/>
          <p:cNvGrpSpPr/>
          <p:nvPr/>
        </p:nvGrpSpPr>
        <p:grpSpPr>
          <a:xfrm>
            <a:off x="5880219" y="2746618"/>
            <a:ext cx="339253" cy="268649"/>
            <a:chOff x="2085525" y="3263750"/>
            <a:chExt cx="481825" cy="381550"/>
          </a:xfrm>
        </p:grpSpPr>
        <p:sp>
          <p:nvSpPr>
            <p:cNvPr id="5417" name="Google Shape;5417;p69"/>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8" name="Google Shape;5418;p69"/>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19" name="Google Shape;5419;p69"/>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20" name="Google Shape;5420;p69"/>
          <p:cNvGrpSpPr/>
          <p:nvPr/>
        </p:nvGrpSpPr>
        <p:grpSpPr>
          <a:xfrm>
            <a:off x="6711982" y="2711308"/>
            <a:ext cx="340204" cy="339271"/>
            <a:chOff x="3270450" y="3213625"/>
            <a:chExt cx="483175" cy="481850"/>
          </a:xfrm>
        </p:grpSpPr>
        <p:sp>
          <p:nvSpPr>
            <p:cNvPr id="5421" name="Google Shape;5421;p69"/>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2" name="Google Shape;5422;p69"/>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3" name="Google Shape;5423;p69"/>
          <p:cNvGrpSpPr/>
          <p:nvPr/>
        </p:nvGrpSpPr>
        <p:grpSpPr>
          <a:xfrm>
            <a:off x="7211250" y="2711317"/>
            <a:ext cx="168931" cy="339253"/>
            <a:chOff x="3984950" y="3213600"/>
            <a:chExt cx="239925" cy="481825"/>
          </a:xfrm>
        </p:grpSpPr>
        <p:sp>
          <p:nvSpPr>
            <p:cNvPr id="5424" name="Google Shape;5424;p69"/>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5" name="Google Shape;5425;p69"/>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26" name="Google Shape;5426;p69"/>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7" name="Google Shape;5427;p69"/>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28" name="Google Shape;5428;p69"/>
          <p:cNvGrpSpPr/>
          <p:nvPr/>
        </p:nvGrpSpPr>
        <p:grpSpPr>
          <a:xfrm>
            <a:off x="1946447" y="3981487"/>
            <a:ext cx="355218" cy="279880"/>
            <a:chOff x="5629975" y="3255775"/>
            <a:chExt cx="504500" cy="397500"/>
          </a:xfrm>
        </p:grpSpPr>
        <p:sp>
          <p:nvSpPr>
            <p:cNvPr id="5429" name="Google Shape;5429;p69"/>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0" name="Google Shape;5430;p69"/>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1" name="Google Shape;5431;p69"/>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2" name="Google Shape;5432;p69"/>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3" name="Google Shape;5433;p69"/>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4" name="Google Shape;5434;p69"/>
          <p:cNvGrpSpPr/>
          <p:nvPr/>
        </p:nvGrpSpPr>
        <p:grpSpPr>
          <a:xfrm>
            <a:off x="3731103" y="3981593"/>
            <a:ext cx="340256" cy="279669"/>
            <a:chOff x="6234950" y="3255925"/>
            <a:chExt cx="483250" cy="397200"/>
          </a:xfrm>
        </p:grpSpPr>
        <p:sp>
          <p:nvSpPr>
            <p:cNvPr id="5435" name="Google Shape;5435;p69"/>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6" name="Google Shape;5436;p69"/>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7" name="Google Shape;5437;p69"/>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8" name="Google Shape;5438;p69"/>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9" name="Google Shape;5439;p69"/>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0" name="Google Shape;5440;p69"/>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1" name="Google Shape;5441;p69"/>
          <p:cNvGrpSpPr/>
          <p:nvPr/>
        </p:nvGrpSpPr>
        <p:grpSpPr>
          <a:xfrm>
            <a:off x="5051107" y="3125970"/>
            <a:ext cx="318042" cy="339253"/>
            <a:chOff x="914900" y="3806450"/>
            <a:chExt cx="451700" cy="481825"/>
          </a:xfrm>
        </p:grpSpPr>
        <p:sp>
          <p:nvSpPr>
            <p:cNvPr id="5442" name="Google Shape;5442;p69"/>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3" name="Google Shape;5443;p69"/>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4" name="Google Shape;5444;p69"/>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5" name="Google Shape;5445;p69"/>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6" name="Google Shape;5446;p69"/>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7" name="Google Shape;5447;p69"/>
          <p:cNvGrpSpPr/>
          <p:nvPr/>
        </p:nvGrpSpPr>
        <p:grpSpPr>
          <a:xfrm>
            <a:off x="5470028" y="3125785"/>
            <a:ext cx="346347" cy="339623"/>
            <a:chOff x="1490050" y="3805975"/>
            <a:chExt cx="491900" cy="482350"/>
          </a:xfrm>
        </p:grpSpPr>
        <p:sp>
          <p:nvSpPr>
            <p:cNvPr id="5448" name="Google Shape;5448;p69"/>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9" name="Google Shape;5449;p69"/>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0" name="Google Shape;5450;p69"/>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1" name="Google Shape;5451;p69"/>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2" name="Google Shape;5452;p69"/>
          <p:cNvGrpSpPr/>
          <p:nvPr/>
        </p:nvGrpSpPr>
        <p:grpSpPr>
          <a:xfrm>
            <a:off x="5893896" y="3125970"/>
            <a:ext cx="311899" cy="339253"/>
            <a:chOff x="2104275" y="3806450"/>
            <a:chExt cx="442975" cy="481825"/>
          </a:xfrm>
        </p:grpSpPr>
        <p:sp>
          <p:nvSpPr>
            <p:cNvPr id="5453" name="Google Shape;5453;p69"/>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4" name="Google Shape;5454;p69"/>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5" name="Google Shape;5455;p69"/>
          <p:cNvGrpSpPr/>
          <p:nvPr/>
        </p:nvGrpSpPr>
        <p:grpSpPr>
          <a:xfrm>
            <a:off x="6317413" y="3125970"/>
            <a:ext cx="293416" cy="339253"/>
            <a:chOff x="2710875" y="3806450"/>
            <a:chExt cx="416725" cy="481825"/>
          </a:xfrm>
        </p:grpSpPr>
        <p:sp>
          <p:nvSpPr>
            <p:cNvPr id="5456" name="Google Shape;5456;p69"/>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7" name="Google Shape;5457;p69"/>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8" name="Google Shape;5458;p69"/>
          <p:cNvGrpSpPr/>
          <p:nvPr/>
        </p:nvGrpSpPr>
        <p:grpSpPr>
          <a:xfrm>
            <a:off x="6712457" y="3166412"/>
            <a:ext cx="339253" cy="258369"/>
            <a:chOff x="3271200" y="3863875"/>
            <a:chExt cx="481825" cy="366950"/>
          </a:xfrm>
        </p:grpSpPr>
        <p:sp>
          <p:nvSpPr>
            <p:cNvPr id="5459" name="Google Shape;5459;p69"/>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0" name="Google Shape;5460;p69"/>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1" name="Google Shape;5461;p69"/>
          <p:cNvGrpSpPr/>
          <p:nvPr/>
        </p:nvGrpSpPr>
        <p:grpSpPr>
          <a:xfrm>
            <a:off x="7147952" y="3126199"/>
            <a:ext cx="295528" cy="338795"/>
            <a:chOff x="3895050" y="3806775"/>
            <a:chExt cx="419725" cy="481175"/>
          </a:xfrm>
        </p:grpSpPr>
        <p:sp>
          <p:nvSpPr>
            <p:cNvPr id="5462" name="Google Shape;5462;p69"/>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3" name="Google Shape;5463;p69"/>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4" name="Google Shape;5464;p69"/>
          <p:cNvGrpSpPr/>
          <p:nvPr/>
        </p:nvGrpSpPr>
        <p:grpSpPr>
          <a:xfrm>
            <a:off x="7551234" y="3125979"/>
            <a:ext cx="336296" cy="339235"/>
            <a:chOff x="4464775" y="3806475"/>
            <a:chExt cx="477625" cy="481800"/>
          </a:xfrm>
        </p:grpSpPr>
        <p:sp>
          <p:nvSpPr>
            <p:cNvPr id="5465" name="Google Shape;5465;p69"/>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6" name="Google Shape;5466;p69"/>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7" name="Google Shape;5467;p69"/>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8" name="Google Shape;5468;p69"/>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9" name="Google Shape;5469;p69"/>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0" name="Google Shape;5470;p69"/>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1" name="Google Shape;5471;p69"/>
          <p:cNvGrpSpPr/>
          <p:nvPr/>
        </p:nvGrpSpPr>
        <p:grpSpPr>
          <a:xfrm>
            <a:off x="7974679" y="3125970"/>
            <a:ext cx="339253" cy="339253"/>
            <a:chOff x="5049725" y="3806450"/>
            <a:chExt cx="481825" cy="481825"/>
          </a:xfrm>
        </p:grpSpPr>
        <p:sp>
          <p:nvSpPr>
            <p:cNvPr id="5472" name="Google Shape;5472;p69"/>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3" name="Google Shape;5473;p69"/>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4" name="Google Shape;5474;p69"/>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5" name="Google Shape;5475;p69"/>
          <p:cNvGrpSpPr/>
          <p:nvPr/>
        </p:nvGrpSpPr>
        <p:grpSpPr>
          <a:xfrm>
            <a:off x="1499932" y="3951798"/>
            <a:ext cx="339253" cy="339253"/>
            <a:chOff x="5651375" y="3806450"/>
            <a:chExt cx="481825" cy="481825"/>
          </a:xfrm>
        </p:grpSpPr>
        <p:sp>
          <p:nvSpPr>
            <p:cNvPr id="5476" name="Google Shape;5476;p69"/>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7" name="Google Shape;5477;p69"/>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8" name="Google Shape;5478;p69"/>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69"/>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0" name="Google Shape;5480;p69"/>
          <p:cNvGrpSpPr/>
          <p:nvPr/>
        </p:nvGrpSpPr>
        <p:grpSpPr>
          <a:xfrm>
            <a:off x="3325337" y="3953787"/>
            <a:ext cx="298503" cy="335275"/>
            <a:chOff x="6264300" y="3809300"/>
            <a:chExt cx="423950" cy="476175"/>
          </a:xfrm>
        </p:grpSpPr>
        <p:sp>
          <p:nvSpPr>
            <p:cNvPr id="5481" name="Google Shape;5481;p69"/>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2" name="Google Shape;5482;p69"/>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3" name="Google Shape;5483;p69"/>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4" name="Google Shape;5484;p69"/>
          <p:cNvGrpSpPr/>
          <p:nvPr/>
        </p:nvGrpSpPr>
        <p:grpSpPr>
          <a:xfrm>
            <a:off x="5039841" y="3538881"/>
            <a:ext cx="340573" cy="339271"/>
            <a:chOff x="898875" y="4399275"/>
            <a:chExt cx="483700" cy="481850"/>
          </a:xfrm>
        </p:grpSpPr>
        <p:sp>
          <p:nvSpPr>
            <p:cNvPr id="5485" name="Google Shape;5485;p69"/>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6" name="Google Shape;5486;p69"/>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7" name="Google Shape;5487;p69"/>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8" name="Google Shape;5488;p69"/>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9" name="Google Shape;5489;p69"/>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0" name="Google Shape;5490;p69"/>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1" name="Google Shape;5491;p69"/>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2" name="Google Shape;5492;p69"/>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3" name="Google Shape;5493;p69"/>
          <p:cNvGrpSpPr/>
          <p:nvPr/>
        </p:nvGrpSpPr>
        <p:grpSpPr>
          <a:xfrm>
            <a:off x="5473575" y="3554133"/>
            <a:ext cx="339253" cy="308765"/>
            <a:chOff x="1492675" y="4420975"/>
            <a:chExt cx="481825" cy="438525"/>
          </a:xfrm>
        </p:grpSpPr>
        <p:sp>
          <p:nvSpPr>
            <p:cNvPr id="5494" name="Google Shape;5494;p69"/>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5" name="Google Shape;5495;p69"/>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6" name="Google Shape;5496;p69"/>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7" name="Google Shape;5497;p69"/>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8" name="Google Shape;5498;p69"/>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9" name="Google Shape;5499;p69"/>
          <p:cNvGrpSpPr/>
          <p:nvPr/>
        </p:nvGrpSpPr>
        <p:grpSpPr>
          <a:xfrm>
            <a:off x="5878556" y="3539558"/>
            <a:ext cx="342580" cy="337915"/>
            <a:chOff x="2084100" y="4400250"/>
            <a:chExt cx="486550" cy="479925"/>
          </a:xfrm>
        </p:grpSpPr>
        <p:sp>
          <p:nvSpPr>
            <p:cNvPr id="5500" name="Google Shape;5500;p69"/>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1" name="Google Shape;5501;p69"/>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2" name="Google Shape;5502;p69"/>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69"/>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4" name="Google Shape;5504;p69"/>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5" name="Google Shape;5505;p69"/>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6" name="Google Shape;5506;p69"/>
          <p:cNvGrpSpPr/>
          <p:nvPr/>
        </p:nvGrpSpPr>
        <p:grpSpPr>
          <a:xfrm>
            <a:off x="6315036" y="3538907"/>
            <a:ext cx="298169" cy="339218"/>
            <a:chOff x="2707950" y="4399325"/>
            <a:chExt cx="423475" cy="481775"/>
          </a:xfrm>
        </p:grpSpPr>
        <p:sp>
          <p:nvSpPr>
            <p:cNvPr id="5507" name="Google Shape;5507;p69"/>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8" name="Google Shape;5508;p69"/>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9" name="Google Shape;5509;p69"/>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0" name="Google Shape;5510;p69"/>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1" name="Google Shape;5511;p69"/>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2" name="Google Shape;5512;p69"/>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3" name="Google Shape;5513;p69"/>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4" name="Google Shape;5514;p69"/>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5" name="Google Shape;5515;p69"/>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6" name="Google Shape;5516;p69"/>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7" name="Google Shape;5517;p69"/>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8" name="Google Shape;5518;p69"/>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9" name="Google Shape;5519;p69"/>
          <p:cNvGrpSpPr/>
          <p:nvPr/>
        </p:nvGrpSpPr>
        <p:grpSpPr>
          <a:xfrm>
            <a:off x="6744555" y="3538881"/>
            <a:ext cx="275057" cy="339271"/>
            <a:chOff x="3330525" y="4399275"/>
            <a:chExt cx="390650" cy="481850"/>
          </a:xfrm>
        </p:grpSpPr>
        <p:sp>
          <p:nvSpPr>
            <p:cNvPr id="5520" name="Google Shape;5520;p69"/>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1" name="Google Shape;5521;p69"/>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2" name="Google Shape;5522;p69"/>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3" name="Google Shape;5523;p69"/>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4" name="Google Shape;5524;p69"/>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5" name="Google Shape;5525;p69"/>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6" name="Google Shape;5526;p69"/>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7" name="Google Shape;5527;p69"/>
          <p:cNvGrpSpPr/>
          <p:nvPr/>
        </p:nvGrpSpPr>
        <p:grpSpPr>
          <a:xfrm>
            <a:off x="7169084" y="3538890"/>
            <a:ext cx="253265" cy="339253"/>
            <a:chOff x="3938800" y="4399275"/>
            <a:chExt cx="359700" cy="481825"/>
          </a:xfrm>
        </p:grpSpPr>
        <p:sp>
          <p:nvSpPr>
            <p:cNvPr id="5528" name="Google Shape;5528;p69"/>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9" name="Google Shape;5529;p69"/>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0" name="Google Shape;5530;p69"/>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1" name="Google Shape;5531;p69"/>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2" name="Google Shape;5532;p69"/>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3" name="Google Shape;5533;p69"/>
          <p:cNvGrpSpPr/>
          <p:nvPr/>
        </p:nvGrpSpPr>
        <p:grpSpPr>
          <a:xfrm>
            <a:off x="7639862" y="3538890"/>
            <a:ext cx="159039" cy="339253"/>
            <a:chOff x="4584850" y="4399275"/>
            <a:chExt cx="225875" cy="481825"/>
          </a:xfrm>
        </p:grpSpPr>
        <p:sp>
          <p:nvSpPr>
            <p:cNvPr id="5534" name="Google Shape;5534;p69"/>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5" name="Google Shape;5535;p69"/>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36" name="Google Shape;5536;p69"/>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37" name="Google Shape;5537;p69"/>
          <p:cNvGrpSpPr/>
          <p:nvPr/>
        </p:nvGrpSpPr>
        <p:grpSpPr>
          <a:xfrm>
            <a:off x="1053416" y="3951795"/>
            <a:ext cx="339253" cy="339253"/>
            <a:chOff x="5642550" y="4399275"/>
            <a:chExt cx="481825" cy="481825"/>
          </a:xfrm>
        </p:grpSpPr>
        <p:sp>
          <p:nvSpPr>
            <p:cNvPr id="5538" name="Google Shape;5538;p69"/>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9" name="Google Shape;5539;p69"/>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0" name="Google Shape;5540;p69"/>
          <p:cNvGrpSpPr/>
          <p:nvPr/>
        </p:nvGrpSpPr>
        <p:grpSpPr>
          <a:xfrm>
            <a:off x="2854758" y="3963703"/>
            <a:ext cx="363316" cy="315437"/>
            <a:chOff x="6218300" y="4416175"/>
            <a:chExt cx="516000" cy="448000"/>
          </a:xfrm>
        </p:grpSpPr>
        <p:sp>
          <p:nvSpPr>
            <p:cNvPr id="5541" name="Google Shape;5541;p69"/>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2" name="Google Shape;5542;p69"/>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3" name="Google Shape;5543;p69"/>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4" name="Google Shape;5544;p69"/>
          <p:cNvGrpSpPr/>
          <p:nvPr/>
        </p:nvGrpSpPr>
        <p:grpSpPr>
          <a:xfrm>
            <a:off x="5964792" y="3951792"/>
            <a:ext cx="339253" cy="339253"/>
            <a:chOff x="899850" y="4992125"/>
            <a:chExt cx="481825" cy="481825"/>
          </a:xfrm>
        </p:grpSpPr>
        <p:sp>
          <p:nvSpPr>
            <p:cNvPr id="5545" name="Google Shape;5545;p69"/>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6" name="Google Shape;5546;p69"/>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7" name="Google Shape;5547;p69"/>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8" name="Google Shape;5548;p69"/>
          <p:cNvGrpSpPr/>
          <p:nvPr/>
        </p:nvGrpSpPr>
        <p:grpSpPr>
          <a:xfrm>
            <a:off x="5518276" y="3951792"/>
            <a:ext cx="339253" cy="339253"/>
            <a:chOff x="1492675" y="4992125"/>
            <a:chExt cx="481825" cy="481825"/>
          </a:xfrm>
        </p:grpSpPr>
        <p:sp>
          <p:nvSpPr>
            <p:cNvPr id="5549" name="Google Shape;5549;p6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0" name="Google Shape;5550;p6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1" name="Google Shape;5551;p69"/>
          <p:cNvGrpSpPr/>
          <p:nvPr/>
        </p:nvGrpSpPr>
        <p:grpSpPr>
          <a:xfrm>
            <a:off x="5071760" y="3951792"/>
            <a:ext cx="339253" cy="339253"/>
            <a:chOff x="2085525" y="4992125"/>
            <a:chExt cx="481825" cy="481825"/>
          </a:xfrm>
        </p:grpSpPr>
        <p:sp>
          <p:nvSpPr>
            <p:cNvPr id="5552" name="Google Shape;5552;p6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3" name="Google Shape;5553;p6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4" name="Google Shape;5554;p69"/>
          <p:cNvGrpSpPr/>
          <p:nvPr/>
        </p:nvGrpSpPr>
        <p:grpSpPr>
          <a:xfrm>
            <a:off x="6857983" y="3951792"/>
            <a:ext cx="339253" cy="339253"/>
            <a:chOff x="2678350" y="4992125"/>
            <a:chExt cx="481825" cy="481825"/>
          </a:xfrm>
        </p:grpSpPr>
        <p:sp>
          <p:nvSpPr>
            <p:cNvPr id="5555" name="Google Shape;5555;p69"/>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6" name="Google Shape;5556;p69"/>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7" name="Google Shape;5557;p69"/>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8" name="Google Shape;5558;p69"/>
          <p:cNvGrpSpPr/>
          <p:nvPr/>
        </p:nvGrpSpPr>
        <p:grpSpPr>
          <a:xfrm>
            <a:off x="4625244" y="3951792"/>
            <a:ext cx="339253" cy="339253"/>
            <a:chOff x="3271200" y="4992125"/>
            <a:chExt cx="481825" cy="481825"/>
          </a:xfrm>
        </p:grpSpPr>
        <p:sp>
          <p:nvSpPr>
            <p:cNvPr id="5559" name="Google Shape;5559;p69"/>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69"/>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1" name="Google Shape;5561;p69"/>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2" name="Google Shape;5562;p69"/>
          <p:cNvGrpSpPr/>
          <p:nvPr/>
        </p:nvGrpSpPr>
        <p:grpSpPr>
          <a:xfrm>
            <a:off x="7304499" y="3952822"/>
            <a:ext cx="339411" cy="337193"/>
            <a:chOff x="3863900" y="4993625"/>
            <a:chExt cx="482050" cy="478900"/>
          </a:xfrm>
        </p:grpSpPr>
        <p:sp>
          <p:nvSpPr>
            <p:cNvPr id="5563" name="Google Shape;5563;p69"/>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4" name="Google Shape;5564;p69"/>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5" name="Google Shape;5565;p69"/>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6" name="Google Shape;5566;p69"/>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7" name="Google Shape;5567;p69"/>
          <p:cNvGrpSpPr/>
          <p:nvPr/>
        </p:nvGrpSpPr>
        <p:grpSpPr>
          <a:xfrm>
            <a:off x="7751173" y="3952822"/>
            <a:ext cx="339411" cy="337193"/>
            <a:chOff x="4456725" y="4993625"/>
            <a:chExt cx="482050" cy="478900"/>
          </a:xfrm>
        </p:grpSpPr>
        <p:sp>
          <p:nvSpPr>
            <p:cNvPr id="5568" name="Google Shape;5568;p69"/>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9" name="Google Shape;5569;p69"/>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0" name="Google Shape;5570;p69"/>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1" name="Google Shape;5571;p69"/>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2" name="Google Shape;5572;p69"/>
          <p:cNvGrpSpPr/>
          <p:nvPr/>
        </p:nvGrpSpPr>
        <p:grpSpPr>
          <a:xfrm>
            <a:off x="6411308" y="3952813"/>
            <a:ext cx="339411" cy="337211"/>
            <a:chOff x="5049575" y="4993600"/>
            <a:chExt cx="482050" cy="478925"/>
          </a:xfrm>
        </p:grpSpPr>
        <p:sp>
          <p:nvSpPr>
            <p:cNvPr id="5573" name="Google Shape;5573;p69"/>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69"/>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69"/>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6" name="Google Shape;5576;p69"/>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77" name="Google Shape;5577;p69"/>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chemeClr val="hlink"/>
                </a:solidFill>
                <a:uFill>
                  <a:noFill/>
                </a:uFill>
                <a:hlinkClick r:id="rId3"/>
              </a:rPr>
              <a:t>Flaticon’s extension</a:t>
            </a:r>
            <a:r>
              <a:rPr lang="en" sz="1100">
                <a:solidFill>
                  <a:srgbClr val="FFFFFF"/>
                </a:solidFill>
              </a:rPr>
              <a:t>, allowing you to customize and add even more icons.</a:t>
            </a:r>
            <a:endParaRPr sz="1100">
              <a:solidFill>
                <a:srgbClr val="435D74"/>
              </a:solidFill>
            </a:endParaRPr>
          </a:p>
        </p:txBody>
      </p:sp>
      <p:sp>
        <p:nvSpPr>
          <p:cNvPr id="5578" name="Google Shape;5578;p6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82" name="Shape 5582"/>
        <p:cNvGrpSpPr/>
        <p:nvPr/>
      </p:nvGrpSpPr>
      <p:grpSpPr>
        <a:xfrm>
          <a:off x="0" y="0"/>
          <a:ext cx="0" cy="0"/>
          <a:chOff x="0" y="0"/>
          <a:chExt cx="0" cy="0"/>
        </a:xfrm>
      </p:grpSpPr>
      <p:grpSp>
        <p:nvGrpSpPr>
          <p:cNvPr id="5583" name="Google Shape;5583;p70"/>
          <p:cNvGrpSpPr/>
          <p:nvPr/>
        </p:nvGrpSpPr>
        <p:grpSpPr>
          <a:xfrm>
            <a:off x="876361" y="1308054"/>
            <a:ext cx="322099" cy="370529"/>
            <a:chOff x="-42971725" y="3217825"/>
            <a:chExt cx="275675" cy="317125"/>
          </a:xfrm>
        </p:grpSpPr>
        <p:sp>
          <p:nvSpPr>
            <p:cNvPr id="5584" name="Google Shape;5584;p70"/>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0"/>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70"/>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7" name="Google Shape;5587;p70"/>
          <p:cNvGrpSpPr/>
          <p:nvPr/>
        </p:nvGrpSpPr>
        <p:grpSpPr>
          <a:xfrm>
            <a:off x="848276" y="1776710"/>
            <a:ext cx="378270" cy="337551"/>
            <a:chOff x="-42996150" y="3612600"/>
            <a:chExt cx="323750" cy="288900"/>
          </a:xfrm>
        </p:grpSpPr>
        <p:sp>
          <p:nvSpPr>
            <p:cNvPr id="5588" name="Google Shape;5588;p70"/>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0"/>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0"/>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1" name="Google Shape;5591;p70"/>
          <p:cNvGrpSpPr/>
          <p:nvPr/>
        </p:nvGrpSpPr>
        <p:grpSpPr>
          <a:xfrm>
            <a:off x="851036" y="2186080"/>
            <a:ext cx="372749" cy="370909"/>
            <a:chOff x="-42994575" y="3950300"/>
            <a:chExt cx="319025" cy="317450"/>
          </a:xfrm>
        </p:grpSpPr>
        <p:sp>
          <p:nvSpPr>
            <p:cNvPr id="5592" name="Google Shape;5592;p70"/>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0"/>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0"/>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70"/>
          <p:cNvGrpSpPr/>
          <p:nvPr/>
        </p:nvGrpSpPr>
        <p:grpSpPr>
          <a:xfrm>
            <a:off x="3004431" y="1332912"/>
            <a:ext cx="371785" cy="370879"/>
            <a:chOff x="-41111350" y="3239100"/>
            <a:chExt cx="318200" cy="317425"/>
          </a:xfrm>
        </p:grpSpPr>
        <p:sp>
          <p:nvSpPr>
            <p:cNvPr id="5596" name="Google Shape;5596;p70"/>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0"/>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0"/>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0"/>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70"/>
          <p:cNvGrpSpPr/>
          <p:nvPr/>
        </p:nvGrpSpPr>
        <p:grpSpPr>
          <a:xfrm>
            <a:off x="3000751" y="1768444"/>
            <a:ext cx="379146" cy="370967"/>
            <a:chOff x="-41117650" y="3605525"/>
            <a:chExt cx="324500" cy="317500"/>
          </a:xfrm>
        </p:grpSpPr>
        <p:sp>
          <p:nvSpPr>
            <p:cNvPr id="5601" name="Google Shape;5601;p70"/>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0"/>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0"/>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4" name="Google Shape;5604;p70"/>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5" name="Google Shape;5605;p70"/>
          <p:cNvGrpSpPr/>
          <p:nvPr/>
        </p:nvGrpSpPr>
        <p:grpSpPr>
          <a:xfrm>
            <a:off x="1827005" y="2659967"/>
            <a:ext cx="216271" cy="371814"/>
            <a:chOff x="-39205300" y="3220175"/>
            <a:chExt cx="185100" cy="318225"/>
          </a:xfrm>
        </p:grpSpPr>
        <p:sp>
          <p:nvSpPr>
            <p:cNvPr id="5606" name="Google Shape;5606;p70"/>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0"/>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8" name="Google Shape;5608;p70"/>
          <p:cNvGrpSpPr/>
          <p:nvPr/>
        </p:nvGrpSpPr>
        <p:grpSpPr>
          <a:xfrm>
            <a:off x="1792533" y="3120038"/>
            <a:ext cx="300016" cy="369273"/>
            <a:chOff x="-39248625" y="3588600"/>
            <a:chExt cx="256775" cy="316050"/>
          </a:xfrm>
        </p:grpSpPr>
        <p:sp>
          <p:nvSpPr>
            <p:cNvPr id="5609" name="Google Shape;5609;p70"/>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0"/>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1" name="Google Shape;5611;p70"/>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0"/>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3" name="Google Shape;5613;p70"/>
          <p:cNvGrpSpPr/>
          <p:nvPr/>
        </p:nvGrpSpPr>
        <p:grpSpPr>
          <a:xfrm>
            <a:off x="1243246" y="1308054"/>
            <a:ext cx="429504" cy="370879"/>
            <a:chOff x="-42651700" y="3217825"/>
            <a:chExt cx="367600" cy="317425"/>
          </a:xfrm>
        </p:grpSpPr>
        <p:sp>
          <p:nvSpPr>
            <p:cNvPr id="5614" name="Google Shape;5614;p70"/>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0"/>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0"/>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0"/>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8" name="Google Shape;5618;p70"/>
          <p:cNvGrpSpPr/>
          <p:nvPr/>
        </p:nvGrpSpPr>
        <p:grpSpPr>
          <a:xfrm>
            <a:off x="1278678" y="1747704"/>
            <a:ext cx="358640" cy="363226"/>
            <a:chOff x="-42617300" y="3587775"/>
            <a:chExt cx="306950" cy="310875"/>
          </a:xfrm>
        </p:grpSpPr>
        <p:sp>
          <p:nvSpPr>
            <p:cNvPr id="5619" name="Google Shape;5619;p70"/>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0"/>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1" name="Google Shape;5621;p70"/>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2" name="Google Shape;5622;p70"/>
          <p:cNvGrpSpPr/>
          <p:nvPr/>
        </p:nvGrpSpPr>
        <p:grpSpPr>
          <a:xfrm>
            <a:off x="3450506" y="1332445"/>
            <a:ext cx="376926" cy="370324"/>
            <a:chOff x="-40748275" y="3238700"/>
            <a:chExt cx="322600" cy="316950"/>
          </a:xfrm>
        </p:grpSpPr>
        <p:sp>
          <p:nvSpPr>
            <p:cNvPr id="5623" name="Google Shape;5623;p70"/>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0"/>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0"/>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0"/>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0"/>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0"/>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9" name="Google Shape;5629;p70"/>
          <p:cNvGrpSpPr/>
          <p:nvPr/>
        </p:nvGrpSpPr>
        <p:grpSpPr>
          <a:xfrm>
            <a:off x="3453062" y="1800429"/>
            <a:ext cx="371814" cy="338690"/>
            <a:chOff x="-40745125" y="3632900"/>
            <a:chExt cx="318225" cy="289875"/>
          </a:xfrm>
        </p:grpSpPr>
        <p:sp>
          <p:nvSpPr>
            <p:cNvPr id="5630" name="Google Shape;5630;p70"/>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0"/>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0"/>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0"/>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0"/>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0"/>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0"/>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7" name="Google Shape;5637;p70"/>
          <p:cNvGrpSpPr/>
          <p:nvPr/>
        </p:nvGrpSpPr>
        <p:grpSpPr>
          <a:xfrm>
            <a:off x="3457209" y="2211639"/>
            <a:ext cx="363518" cy="370178"/>
            <a:chOff x="-40742750" y="3972175"/>
            <a:chExt cx="311125" cy="316825"/>
          </a:xfrm>
        </p:grpSpPr>
        <p:sp>
          <p:nvSpPr>
            <p:cNvPr id="5638" name="Google Shape;5638;p70"/>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0"/>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70"/>
          <p:cNvGrpSpPr/>
          <p:nvPr/>
        </p:nvGrpSpPr>
        <p:grpSpPr>
          <a:xfrm>
            <a:off x="2239871" y="2661807"/>
            <a:ext cx="266892" cy="369974"/>
            <a:chOff x="-38860325" y="3221750"/>
            <a:chExt cx="228425" cy="316650"/>
          </a:xfrm>
        </p:grpSpPr>
        <p:sp>
          <p:nvSpPr>
            <p:cNvPr id="5641" name="Google Shape;5641;p70"/>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0"/>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0"/>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0"/>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70"/>
          <p:cNvGrpSpPr/>
          <p:nvPr/>
        </p:nvGrpSpPr>
        <p:grpSpPr>
          <a:xfrm>
            <a:off x="2190678" y="3123864"/>
            <a:ext cx="380081" cy="367111"/>
            <a:chOff x="-38905225" y="3591875"/>
            <a:chExt cx="325300" cy="314200"/>
          </a:xfrm>
        </p:grpSpPr>
        <p:sp>
          <p:nvSpPr>
            <p:cNvPr id="5646" name="Google Shape;5646;p70"/>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0"/>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0"/>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9" name="Google Shape;5649;p70"/>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0" name="Google Shape;5650;p70"/>
          <p:cNvGrpSpPr/>
          <p:nvPr/>
        </p:nvGrpSpPr>
        <p:grpSpPr>
          <a:xfrm>
            <a:off x="3997427" y="3108944"/>
            <a:ext cx="290815" cy="369740"/>
            <a:chOff x="-37370925" y="3579105"/>
            <a:chExt cx="248900" cy="316450"/>
          </a:xfrm>
        </p:grpSpPr>
        <p:sp>
          <p:nvSpPr>
            <p:cNvPr id="5651" name="Google Shape;5651;p70"/>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0"/>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3" name="Google Shape;5653;p70"/>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0"/>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5" name="Google Shape;5655;p70"/>
          <p:cNvGrpSpPr/>
          <p:nvPr/>
        </p:nvGrpSpPr>
        <p:grpSpPr>
          <a:xfrm>
            <a:off x="1690803" y="2187015"/>
            <a:ext cx="371814" cy="369974"/>
            <a:chOff x="-42259725" y="3951100"/>
            <a:chExt cx="318225" cy="316650"/>
          </a:xfrm>
        </p:grpSpPr>
        <p:sp>
          <p:nvSpPr>
            <p:cNvPr id="5656" name="Google Shape;5656;p70"/>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0"/>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70"/>
          <p:cNvGrpSpPr/>
          <p:nvPr/>
        </p:nvGrpSpPr>
        <p:grpSpPr>
          <a:xfrm>
            <a:off x="3889164" y="1366036"/>
            <a:ext cx="370879" cy="337755"/>
            <a:chOff x="-40378075" y="3267450"/>
            <a:chExt cx="317425" cy="289075"/>
          </a:xfrm>
        </p:grpSpPr>
        <p:sp>
          <p:nvSpPr>
            <p:cNvPr id="5659" name="Google Shape;5659;p70"/>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0"/>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70"/>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0"/>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3" name="Google Shape;5663;p70"/>
          <p:cNvGrpSpPr/>
          <p:nvPr/>
        </p:nvGrpSpPr>
        <p:grpSpPr>
          <a:xfrm>
            <a:off x="3892830" y="1767304"/>
            <a:ext cx="363548" cy="369974"/>
            <a:chOff x="-40372575" y="3604550"/>
            <a:chExt cx="311150" cy="316650"/>
          </a:xfrm>
        </p:grpSpPr>
        <p:sp>
          <p:nvSpPr>
            <p:cNvPr id="5664" name="Google Shape;5664;p70"/>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0"/>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0"/>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7" name="Google Shape;5667;p70"/>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8" name="Google Shape;5668;p70"/>
          <p:cNvGrpSpPr/>
          <p:nvPr/>
        </p:nvGrpSpPr>
        <p:grpSpPr>
          <a:xfrm>
            <a:off x="2616780" y="2659967"/>
            <a:ext cx="399038" cy="372165"/>
            <a:chOff x="-38542250" y="3220175"/>
            <a:chExt cx="341525" cy="318525"/>
          </a:xfrm>
        </p:grpSpPr>
        <p:sp>
          <p:nvSpPr>
            <p:cNvPr id="5669" name="Google Shape;5669;p70"/>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0"/>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0"/>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2" name="Google Shape;5672;p70"/>
          <p:cNvGrpSpPr/>
          <p:nvPr/>
        </p:nvGrpSpPr>
        <p:grpSpPr>
          <a:xfrm>
            <a:off x="2638712" y="3119337"/>
            <a:ext cx="369974" cy="369068"/>
            <a:chOff x="-38537400" y="3588000"/>
            <a:chExt cx="316650" cy="315875"/>
          </a:xfrm>
        </p:grpSpPr>
        <p:sp>
          <p:nvSpPr>
            <p:cNvPr id="5673" name="Google Shape;5673;p70"/>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0"/>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0"/>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70"/>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7" name="Google Shape;5677;p70"/>
          <p:cNvGrpSpPr/>
          <p:nvPr/>
        </p:nvGrpSpPr>
        <p:grpSpPr>
          <a:xfrm>
            <a:off x="2637792" y="3576866"/>
            <a:ext cx="371814" cy="369974"/>
            <a:chOff x="-38538975" y="3954250"/>
            <a:chExt cx="318225" cy="316650"/>
          </a:xfrm>
        </p:grpSpPr>
        <p:sp>
          <p:nvSpPr>
            <p:cNvPr id="5678" name="Google Shape;5678;p70"/>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0"/>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0" name="Google Shape;5680;p70"/>
          <p:cNvGrpSpPr/>
          <p:nvPr/>
        </p:nvGrpSpPr>
        <p:grpSpPr>
          <a:xfrm>
            <a:off x="3955104" y="3571793"/>
            <a:ext cx="375465" cy="371814"/>
            <a:chOff x="-37385100" y="3949908"/>
            <a:chExt cx="321350" cy="318225"/>
          </a:xfrm>
        </p:grpSpPr>
        <p:sp>
          <p:nvSpPr>
            <p:cNvPr id="5681" name="Google Shape;5681;p70"/>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0"/>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3" name="Google Shape;5683;p70"/>
          <p:cNvGrpSpPr/>
          <p:nvPr/>
        </p:nvGrpSpPr>
        <p:grpSpPr>
          <a:xfrm>
            <a:off x="2130763" y="1307353"/>
            <a:ext cx="370909" cy="370675"/>
            <a:chOff x="-41895050" y="3217225"/>
            <a:chExt cx="317450" cy="317250"/>
          </a:xfrm>
        </p:grpSpPr>
        <p:sp>
          <p:nvSpPr>
            <p:cNvPr id="5684" name="Google Shape;5684;p70"/>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0"/>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0"/>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0"/>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0"/>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9" name="Google Shape;5689;p70"/>
          <p:cNvGrpSpPr/>
          <p:nvPr/>
        </p:nvGrpSpPr>
        <p:grpSpPr>
          <a:xfrm>
            <a:off x="2130310" y="1744287"/>
            <a:ext cx="371814" cy="369974"/>
            <a:chOff x="-41893475" y="3584850"/>
            <a:chExt cx="318225" cy="316650"/>
          </a:xfrm>
        </p:grpSpPr>
        <p:sp>
          <p:nvSpPr>
            <p:cNvPr id="5690" name="Google Shape;5690;p70"/>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70"/>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0"/>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0"/>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4" name="Google Shape;5694;p70"/>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0"/>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6" name="Google Shape;5696;p70"/>
          <p:cNvGrpSpPr/>
          <p:nvPr/>
        </p:nvGrpSpPr>
        <p:grpSpPr>
          <a:xfrm>
            <a:off x="900338" y="3139579"/>
            <a:ext cx="337522" cy="370909"/>
            <a:chOff x="-39998250" y="3605325"/>
            <a:chExt cx="288875" cy="317450"/>
          </a:xfrm>
        </p:grpSpPr>
        <p:sp>
          <p:nvSpPr>
            <p:cNvPr id="5697" name="Google Shape;5697;p70"/>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0"/>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9" name="Google Shape;5699;p70"/>
          <p:cNvGrpSpPr/>
          <p:nvPr/>
        </p:nvGrpSpPr>
        <p:grpSpPr>
          <a:xfrm>
            <a:off x="884112" y="3598043"/>
            <a:ext cx="369974" cy="369945"/>
            <a:chOff x="-40011050" y="3972375"/>
            <a:chExt cx="316650" cy="316625"/>
          </a:xfrm>
        </p:grpSpPr>
        <p:sp>
          <p:nvSpPr>
            <p:cNvPr id="5700" name="Google Shape;5700;p70"/>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0"/>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2" name="Google Shape;5702;p70"/>
          <p:cNvGrpSpPr/>
          <p:nvPr/>
        </p:nvGrpSpPr>
        <p:grpSpPr>
          <a:xfrm>
            <a:off x="3116043" y="2662742"/>
            <a:ext cx="266921" cy="369039"/>
            <a:chOff x="-38129425" y="3222550"/>
            <a:chExt cx="228450" cy="315850"/>
          </a:xfrm>
        </p:grpSpPr>
        <p:sp>
          <p:nvSpPr>
            <p:cNvPr id="5703" name="Google Shape;5703;p70"/>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0"/>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70"/>
          <p:cNvGrpSpPr/>
          <p:nvPr/>
        </p:nvGrpSpPr>
        <p:grpSpPr>
          <a:xfrm>
            <a:off x="3071012" y="3119337"/>
            <a:ext cx="371785" cy="369974"/>
            <a:chOff x="-38172725" y="3588000"/>
            <a:chExt cx="318200" cy="316650"/>
          </a:xfrm>
        </p:grpSpPr>
        <p:sp>
          <p:nvSpPr>
            <p:cNvPr id="5706" name="Google Shape;5706;p70"/>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0"/>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0"/>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0"/>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0"/>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0"/>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0"/>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0"/>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4" name="Google Shape;5714;p70"/>
          <p:cNvGrpSpPr/>
          <p:nvPr/>
        </p:nvGrpSpPr>
        <p:grpSpPr>
          <a:xfrm>
            <a:off x="3146914" y="3577772"/>
            <a:ext cx="219981" cy="369974"/>
            <a:chOff x="-38109725" y="3955025"/>
            <a:chExt cx="188275" cy="316650"/>
          </a:xfrm>
        </p:grpSpPr>
        <p:sp>
          <p:nvSpPr>
            <p:cNvPr id="5715" name="Google Shape;5715;p70"/>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0"/>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7" name="Google Shape;5717;p70"/>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8" name="Google Shape;5718;p70"/>
          <p:cNvGrpSpPr/>
          <p:nvPr/>
        </p:nvGrpSpPr>
        <p:grpSpPr>
          <a:xfrm>
            <a:off x="2562313" y="1309193"/>
            <a:ext cx="373654" cy="369068"/>
            <a:chOff x="-41530375" y="3218800"/>
            <a:chExt cx="319800" cy="315875"/>
          </a:xfrm>
        </p:grpSpPr>
        <p:sp>
          <p:nvSpPr>
            <p:cNvPr id="5719" name="Google Shape;5719;p70"/>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0"/>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1" name="Google Shape;5721;p70"/>
          <p:cNvGrpSpPr/>
          <p:nvPr/>
        </p:nvGrpSpPr>
        <p:grpSpPr>
          <a:xfrm>
            <a:off x="2564607" y="1824351"/>
            <a:ext cx="369068" cy="289004"/>
            <a:chOff x="-41526450" y="3653375"/>
            <a:chExt cx="315875" cy="247350"/>
          </a:xfrm>
        </p:grpSpPr>
        <p:sp>
          <p:nvSpPr>
            <p:cNvPr id="5722" name="Google Shape;5722;p70"/>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0"/>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4" name="Google Shape;5724;p70"/>
          <p:cNvGrpSpPr/>
          <p:nvPr/>
        </p:nvGrpSpPr>
        <p:grpSpPr>
          <a:xfrm>
            <a:off x="2565994" y="2187015"/>
            <a:ext cx="366293" cy="369974"/>
            <a:chOff x="-41526450" y="3951100"/>
            <a:chExt cx="313500" cy="316650"/>
          </a:xfrm>
        </p:grpSpPr>
        <p:sp>
          <p:nvSpPr>
            <p:cNvPr id="5725" name="Google Shape;5725;p70"/>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0"/>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0"/>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8" name="Google Shape;5728;p70"/>
          <p:cNvGrpSpPr/>
          <p:nvPr/>
        </p:nvGrpSpPr>
        <p:grpSpPr>
          <a:xfrm>
            <a:off x="1331249" y="2681144"/>
            <a:ext cx="339595" cy="371814"/>
            <a:chOff x="-39625900" y="3238300"/>
            <a:chExt cx="290650" cy="318225"/>
          </a:xfrm>
        </p:grpSpPr>
        <p:sp>
          <p:nvSpPr>
            <p:cNvPr id="5729" name="Google Shape;5729;p70"/>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0"/>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1" name="Google Shape;5731;p70"/>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2" name="Google Shape;5732;p70"/>
          <p:cNvGrpSpPr/>
          <p:nvPr/>
        </p:nvGrpSpPr>
        <p:grpSpPr>
          <a:xfrm>
            <a:off x="1325300" y="3597605"/>
            <a:ext cx="366293" cy="370441"/>
            <a:chOff x="-39647175" y="3972000"/>
            <a:chExt cx="313500" cy="317050"/>
          </a:xfrm>
        </p:grpSpPr>
        <p:sp>
          <p:nvSpPr>
            <p:cNvPr id="5733" name="Google Shape;5733;p70"/>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0"/>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0"/>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6" name="Google Shape;5736;p70"/>
          <p:cNvGrpSpPr/>
          <p:nvPr/>
        </p:nvGrpSpPr>
        <p:grpSpPr>
          <a:xfrm>
            <a:off x="3494427" y="2661603"/>
            <a:ext cx="375495" cy="370879"/>
            <a:chOff x="-37808850" y="3221575"/>
            <a:chExt cx="321375" cy="317425"/>
          </a:xfrm>
        </p:grpSpPr>
        <p:sp>
          <p:nvSpPr>
            <p:cNvPr id="5737" name="Google Shape;5737;p70"/>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0"/>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70"/>
          <p:cNvGrpSpPr/>
          <p:nvPr/>
        </p:nvGrpSpPr>
        <p:grpSpPr>
          <a:xfrm>
            <a:off x="3503201" y="3183634"/>
            <a:ext cx="372749" cy="241158"/>
            <a:chOff x="-37806500" y="3643030"/>
            <a:chExt cx="319025" cy="206400"/>
          </a:xfrm>
        </p:grpSpPr>
        <p:sp>
          <p:nvSpPr>
            <p:cNvPr id="5740" name="Google Shape;5740;p70"/>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0"/>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70"/>
          <p:cNvGrpSpPr/>
          <p:nvPr/>
        </p:nvGrpSpPr>
        <p:grpSpPr>
          <a:xfrm>
            <a:off x="3505508" y="3575931"/>
            <a:ext cx="368134" cy="371814"/>
            <a:chOff x="-37804925" y="3953450"/>
            <a:chExt cx="315075" cy="318225"/>
          </a:xfrm>
        </p:grpSpPr>
        <p:sp>
          <p:nvSpPr>
            <p:cNvPr id="5743" name="Google Shape;5743;p70"/>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0"/>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0"/>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6" name="Google Shape;5746;p70"/>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7" name="Google Shape;5747;p70"/>
          <p:cNvGrpSpPr/>
          <p:nvPr/>
        </p:nvGrpSpPr>
        <p:grpSpPr>
          <a:xfrm>
            <a:off x="4860977" y="1328538"/>
            <a:ext cx="355663" cy="308725"/>
            <a:chOff x="-28462125" y="3199700"/>
            <a:chExt cx="298550" cy="259150"/>
          </a:xfrm>
        </p:grpSpPr>
        <p:sp>
          <p:nvSpPr>
            <p:cNvPr id="5748" name="Google Shape;5748;p70"/>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0"/>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0"/>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1" name="Google Shape;5751;p70"/>
          <p:cNvGrpSpPr/>
          <p:nvPr/>
        </p:nvGrpSpPr>
        <p:grpSpPr>
          <a:xfrm>
            <a:off x="4861930" y="1763228"/>
            <a:ext cx="353757" cy="352833"/>
            <a:chOff x="-28461325" y="3545475"/>
            <a:chExt cx="296950" cy="296175"/>
          </a:xfrm>
        </p:grpSpPr>
        <p:sp>
          <p:nvSpPr>
            <p:cNvPr id="5752" name="Google Shape;5752;p70"/>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0"/>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0"/>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0"/>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0"/>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70"/>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8" name="Google Shape;5758;p70"/>
          <p:cNvGrpSpPr/>
          <p:nvPr/>
        </p:nvGrpSpPr>
        <p:grpSpPr>
          <a:xfrm>
            <a:off x="4858162" y="2213272"/>
            <a:ext cx="361292" cy="352803"/>
            <a:chOff x="-28463700" y="3914875"/>
            <a:chExt cx="303275" cy="296150"/>
          </a:xfrm>
        </p:grpSpPr>
        <p:sp>
          <p:nvSpPr>
            <p:cNvPr id="5759" name="Google Shape;5759;p70"/>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0"/>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70"/>
          <p:cNvGrpSpPr/>
          <p:nvPr/>
        </p:nvGrpSpPr>
        <p:grpSpPr>
          <a:xfrm>
            <a:off x="7092947" y="1369355"/>
            <a:ext cx="351880" cy="227092"/>
            <a:chOff x="-26573400" y="3224125"/>
            <a:chExt cx="295375" cy="190625"/>
          </a:xfrm>
        </p:grpSpPr>
        <p:sp>
          <p:nvSpPr>
            <p:cNvPr id="5762" name="Google Shape;5762;p70"/>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0"/>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4" name="Google Shape;5764;p70"/>
          <p:cNvGrpSpPr/>
          <p:nvPr/>
        </p:nvGrpSpPr>
        <p:grpSpPr>
          <a:xfrm>
            <a:off x="7092947" y="1763690"/>
            <a:ext cx="351880" cy="351910"/>
            <a:chOff x="-26573400" y="3546250"/>
            <a:chExt cx="295375" cy="295400"/>
          </a:xfrm>
        </p:grpSpPr>
        <p:sp>
          <p:nvSpPr>
            <p:cNvPr id="5765" name="Google Shape;5765;p7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7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7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70"/>
          <p:cNvGrpSpPr/>
          <p:nvPr/>
        </p:nvGrpSpPr>
        <p:grpSpPr>
          <a:xfrm>
            <a:off x="7081228" y="2213599"/>
            <a:ext cx="375319" cy="352148"/>
            <a:chOff x="-26583625" y="3917025"/>
            <a:chExt cx="315050" cy="295600"/>
          </a:xfrm>
        </p:grpSpPr>
        <p:sp>
          <p:nvSpPr>
            <p:cNvPr id="5771" name="Google Shape;5771;p70"/>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0"/>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0"/>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0"/>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5" name="Google Shape;5775;p70"/>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6" name="Google Shape;5776;p70"/>
          <p:cNvGrpSpPr/>
          <p:nvPr/>
        </p:nvGrpSpPr>
        <p:grpSpPr>
          <a:xfrm>
            <a:off x="5779742" y="3172629"/>
            <a:ext cx="289039" cy="352833"/>
            <a:chOff x="-24694925" y="3518700"/>
            <a:chExt cx="242625" cy="296175"/>
          </a:xfrm>
        </p:grpSpPr>
        <p:sp>
          <p:nvSpPr>
            <p:cNvPr id="5777" name="Google Shape;5777;p70"/>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0"/>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0"/>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0"/>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1" name="Google Shape;5781;p70"/>
          <p:cNvGrpSpPr/>
          <p:nvPr/>
        </p:nvGrpSpPr>
        <p:grpSpPr>
          <a:xfrm>
            <a:off x="5779280" y="3622657"/>
            <a:ext cx="289962" cy="352833"/>
            <a:chOff x="-24709100" y="3888875"/>
            <a:chExt cx="243400" cy="296175"/>
          </a:xfrm>
        </p:grpSpPr>
        <p:sp>
          <p:nvSpPr>
            <p:cNvPr id="5782" name="Google Shape;5782;p70"/>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0"/>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70"/>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70"/>
          <p:cNvGrpSpPr/>
          <p:nvPr/>
        </p:nvGrpSpPr>
        <p:grpSpPr>
          <a:xfrm>
            <a:off x="7979280" y="2695320"/>
            <a:ext cx="356556" cy="349557"/>
            <a:chOff x="-22863675" y="3131775"/>
            <a:chExt cx="299300" cy="293425"/>
          </a:xfrm>
        </p:grpSpPr>
        <p:sp>
          <p:nvSpPr>
            <p:cNvPr id="5786" name="Google Shape;5786;p70"/>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0"/>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0"/>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9" name="Google Shape;5789;p70"/>
          <p:cNvGrpSpPr/>
          <p:nvPr/>
        </p:nvGrpSpPr>
        <p:grpSpPr>
          <a:xfrm>
            <a:off x="5322144" y="1306499"/>
            <a:ext cx="310602" cy="352803"/>
            <a:chOff x="-28069875" y="3175300"/>
            <a:chExt cx="260725" cy="296150"/>
          </a:xfrm>
        </p:grpSpPr>
        <p:sp>
          <p:nvSpPr>
            <p:cNvPr id="5790" name="Google Shape;5790;p70"/>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0"/>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0"/>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0"/>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70"/>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0"/>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0"/>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70"/>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0"/>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9" name="Google Shape;5799;p70"/>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0" name="Google Shape;5800;p70"/>
          <p:cNvGrpSpPr/>
          <p:nvPr/>
        </p:nvGrpSpPr>
        <p:grpSpPr>
          <a:xfrm>
            <a:off x="5363423" y="2213733"/>
            <a:ext cx="228045" cy="351880"/>
            <a:chOff x="-28032075" y="3916450"/>
            <a:chExt cx="191425" cy="295375"/>
          </a:xfrm>
        </p:grpSpPr>
        <p:sp>
          <p:nvSpPr>
            <p:cNvPr id="5801" name="Google Shape;5801;p70"/>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0"/>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0"/>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4" name="Google Shape;5804;p70"/>
          <p:cNvGrpSpPr/>
          <p:nvPr/>
        </p:nvGrpSpPr>
        <p:grpSpPr>
          <a:xfrm>
            <a:off x="7528769" y="1306484"/>
            <a:ext cx="352833" cy="352833"/>
            <a:chOff x="-26201650" y="3176075"/>
            <a:chExt cx="296175" cy="296175"/>
          </a:xfrm>
        </p:grpSpPr>
        <p:sp>
          <p:nvSpPr>
            <p:cNvPr id="5805" name="Google Shape;5805;p70"/>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0"/>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70"/>
          <p:cNvGrpSpPr/>
          <p:nvPr/>
        </p:nvGrpSpPr>
        <p:grpSpPr>
          <a:xfrm>
            <a:off x="7528293" y="1763705"/>
            <a:ext cx="353786" cy="351880"/>
            <a:chOff x="-26204800" y="3547050"/>
            <a:chExt cx="296975" cy="295375"/>
          </a:xfrm>
        </p:grpSpPr>
        <p:sp>
          <p:nvSpPr>
            <p:cNvPr id="5808" name="Google Shape;5808;p70"/>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0"/>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0" name="Google Shape;5810;p70"/>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1" name="Google Shape;5811;p70"/>
          <p:cNvGrpSpPr/>
          <p:nvPr/>
        </p:nvGrpSpPr>
        <p:grpSpPr>
          <a:xfrm>
            <a:off x="6199548" y="2693683"/>
            <a:ext cx="345328" cy="352833"/>
            <a:chOff x="-24353875" y="3147725"/>
            <a:chExt cx="289875" cy="296175"/>
          </a:xfrm>
        </p:grpSpPr>
        <p:sp>
          <p:nvSpPr>
            <p:cNvPr id="5812" name="Google Shape;5812;p70"/>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0"/>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4" name="Google Shape;5814;p70"/>
          <p:cNvGrpSpPr/>
          <p:nvPr/>
        </p:nvGrpSpPr>
        <p:grpSpPr>
          <a:xfrm>
            <a:off x="6207530" y="3173090"/>
            <a:ext cx="329365" cy="351910"/>
            <a:chOff x="-24344425" y="3519475"/>
            <a:chExt cx="276475" cy="295400"/>
          </a:xfrm>
        </p:grpSpPr>
        <p:sp>
          <p:nvSpPr>
            <p:cNvPr id="5815" name="Google Shape;5815;p70"/>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0"/>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7" name="Google Shape;5817;p70"/>
          <p:cNvGrpSpPr/>
          <p:nvPr/>
        </p:nvGrpSpPr>
        <p:grpSpPr>
          <a:xfrm>
            <a:off x="6197210" y="3625010"/>
            <a:ext cx="350004" cy="348128"/>
            <a:chOff x="-24353075" y="3891250"/>
            <a:chExt cx="293800" cy="292225"/>
          </a:xfrm>
        </p:grpSpPr>
        <p:sp>
          <p:nvSpPr>
            <p:cNvPr id="5818" name="Google Shape;5818;p70"/>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0"/>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0" name="Google Shape;5820;p70"/>
          <p:cNvGrpSpPr/>
          <p:nvPr/>
        </p:nvGrpSpPr>
        <p:grpSpPr>
          <a:xfrm>
            <a:off x="7980681" y="3173313"/>
            <a:ext cx="353757" cy="351463"/>
            <a:chOff x="-22845575" y="3504075"/>
            <a:chExt cx="296950" cy="295025"/>
          </a:xfrm>
        </p:grpSpPr>
        <p:sp>
          <p:nvSpPr>
            <p:cNvPr id="5821" name="Google Shape;5821;p70"/>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0"/>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3" name="Google Shape;5823;p70"/>
          <p:cNvGrpSpPr/>
          <p:nvPr/>
        </p:nvGrpSpPr>
        <p:grpSpPr>
          <a:xfrm>
            <a:off x="5773862" y="1306961"/>
            <a:ext cx="299344" cy="351880"/>
            <a:chOff x="-27691025" y="3175300"/>
            <a:chExt cx="251275" cy="295375"/>
          </a:xfrm>
        </p:grpSpPr>
        <p:sp>
          <p:nvSpPr>
            <p:cNvPr id="5824" name="Google Shape;5824;p70"/>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0"/>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0"/>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0"/>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8" name="Google Shape;5828;p70"/>
          <p:cNvGrpSpPr/>
          <p:nvPr/>
        </p:nvGrpSpPr>
        <p:grpSpPr>
          <a:xfrm>
            <a:off x="5746179" y="1825637"/>
            <a:ext cx="354710" cy="228015"/>
            <a:chOff x="-27721750" y="3598250"/>
            <a:chExt cx="297750" cy="191400"/>
          </a:xfrm>
        </p:grpSpPr>
        <p:sp>
          <p:nvSpPr>
            <p:cNvPr id="5829" name="Google Shape;5829;p70"/>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0"/>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1" name="Google Shape;5831;p70"/>
          <p:cNvGrpSpPr/>
          <p:nvPr/>
        </p:nvGrpSpPr>
        <p:grpSpPr>
          <a:xfrm>
            <a:off x="5747579" y="2219183"/>
            <a:ext cx="351910" cy="340980"/>
            <a:chOff x="-27719400" y="3925600"/>
            <a:chExt cx="295400" cy="286225"/>
          </a:xfrm>
        </p:grpSpPr>
        <p:sp>
          <p:nvSpPr>
            <p:cNvPr id="5832" name="Google Shape;5832;p70"/>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0"/>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4" name="Google Shape;5834;p70"/>
          <p:cNvGrpSpPr/>
          <p:nvPr/>
        </p:nvGrpSpPr>
        <p:grpSpPr>
          <a:xfrm>
            <a:off x="7968851" y="1306023"/>
            <a:ext cx="353757" cy="353757"/>
            <a:chOff x="-25834600" y="3176875"/>
            <a:chExt cx="296950" cy="296950"/>
          </a:xfrm>
        </p:grpSpPr>
        <p:sp>
          <p:nvSpPr>
            <p:cNvPr id="5835" name="Google Shape;5835;p70"/>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0"/>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0"/>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0"/>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0"/>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70"/>
          <p:cNvGrpSpPr/>
          <p:nvPr/>
        </p:nvGrpSpPr>
        <p:grpSpPr>
          <a:xfrm>
            <a:off x="7968851" y="1774024"/>
            <a:ext cx="353757" cy="331241"/>
            <a:chOff x="-25834600" y="3564375"/>
            <a:chExt cx="296950" cy="278050"/>
          </a:xfrm>
        </p:grpSpPr>
        <p:sp>
          <p:nvSpPr>
            <p:cNvPr id="5841" name="Google Shape;5841;p70"/>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0"/>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0"/>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0"/>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0"/>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0"/>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0"/>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0"/>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9" name="Google Shape;5849;p70"/>
          <p:cNvGrpSpPr/>
          <p:nvPr/>
        </p:nvGrpSpPr>
        <p:grpSpPr>
          <a:xfrm>
            <a:off x="7966974" y="2213376"/>
            <a:ext cx="357509" cy="352595"/>
            <a:chOff x="-25834600" y="3915850"/>
            <a:chExt cx="300100" cy="295975"/>
          </a:xfrm>
        </p:grpSpPr>
        <p:sp>
          <p:nvSpPr>
            <p:cNvPr id="5850" name="Google Shape;5850;p70"/>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0"/>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0"/>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3" name="Google Shape;5853;p70"/>
          <p:cNvGrpSpPr/>
          <p:nvPr/>
        </p:nvGrpSpPr>
        <p:grpSpPr>
          <a:xfrm>
            <a:off x="6702402" y="2694606"/>
            <a:ext cx="228968" cy="350987"/>
            <a:chOff x="-23930925" y="3149300"/>
            <a:chExt cx="192200" cy="294625"/>
          </a:xfrm>
        </p:grpSpPr>
        <p:sp>
          <p:nvSpPr>
            <p:cNvPr id="5854" name="Google Shape;5854;p70"/>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0"/>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0"/>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0"/>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8" name="Google Shape;5858;p70"/>
          <p:cNvGrpSpPr/>
          <p:nvPr/>
        </p:nvGrpSpPr>
        <p:grpSpPr>
          <a:xfrm>
            <a:off x="6659232" y="3173090"/>
            <a:ext cx="315307" cy="351910"/>
            <a:chOff x="-23962425" y="3519475"/>
            <a:chExt cx="264675" cy="295400"/>
          </a:xfrm>
        </p:grpSpPr>
        <p:sp>
          <p:nvSpPr>
            <p:cNvPr id="5859" name="Google Shape;5859;p70"/>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0"/>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1" name="Google Shape;5861;p70"/>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2" name="Google Shape;5862;p70"/>
          <p:cNvGrpSpPr/>
          <p:nvPr/>
        </p:nvGrpSpPr>
        <p:grpSpPr>
          <a:xfrm>
            <a:off x="8037908" y="3623134"/>
            <a:ext cx="239302" cy="351880"/>
            <a:chOff x="-22788075" y="3904625"/>
            <a:chExt cx="200875" cy="295375"/>
          </a:xfrm>
        </p:grpSpPr>
        <p:sp>
          <p:nvSpPr>
            <p:cNvPr id="5863" name="Google Shape;5863;p70"/>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0"/>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0"/>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0"/>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7" name="Google Shape;5867;p70"/>
          <p:cNvGrpSpPr/>
          <p:nvPr/>
        </p:nvGrpSpPr>
        <p:grpSpPr>
          <a:xfrm>
            <a:off x="6193206" y="1306499"/>
            <a:ext cx="354710" cy="352803"/>
            <a:chOff x="-27351575" y="3175300"/>
            <a:chExt cx="297750" cy="296150"/>
          </a:xfrm>
        </p:grpSpPr>
        <p:sp>
          <p:nvSpPr>
            <p:cNvPr id="5868" name="Google Shape;5868;p70"/>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0"/>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0"/>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0"/>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2" name="Google Shape;5872;p70"/>
          <p:cNvGrpSpPr/>
          <p:nvPr/>
        </p:nvGrpSpPr>
        <p:grpSpPr>
          <a:xfrm>
            <a:off x="6235914" y="1763109"/>
            <a:ext cx="269293" cy="353072"/>
            <a:chOff x="-27313750" y="3545275"/>
            <a:chExt cx="226050" cy="296375"/>
          </a:xfrm>
        </p:grpSpPr>
        <p:sp>
          <p:nvSpPr>
            <p:cNvPr id="5873" name="Google Shape;5873;p70"/>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0"/>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70"/>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6" name="Google Shape;5876;p70"/>
          <p:cNvGrpSpPr/>
          <p:nvPr/>
        </p:nvGrpSpPr>
        <p:grpSpPr>
          <a:xfrm>
            <a:off x="6193206" y="2211380"/>
            <a:ext cx="354710" cy="356586"/>
            <a:chOff x="-27351575" y="3915650"/>
            <a:chExt cx="297750" cy="299325"/>
          </a:xfrm>
        </p:grpSpPr>
        <p:sp>
          <p:nvSpPr>
            <p:cNvPr id="5877" name="Google Shape;5877;p70"/>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70"/>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9" name="Google Shape;5879;p70"/>
          <p:cNvGrpSpPr/>
          <p:nvPr/>
        </p:nvGrpSpPr>
        <p:grpSpPr>
          <a:xfrm>
            <a:off x="4880696" y="2693579"/>
            <a:ext cx="319060" cy="353042"/>
            <a:chOff x="-25445525" y="3175900"/>
            <a:chExt cx="267825" cy="296350"/>
          </a:xfrm>
        </p:grpSpPr>
        <p:sp>
          <p:nvSpPr>
            <p:cNvPr id="5880" name="Google Shape;5880;p70"/>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0"/>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0"/>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3" name="Google Shape;5883;p70"/>
          <p:cNvGrpSpPr/>
          <p:nvPr/>
        </p:nvGrpSpPr>
        <p:grpSpPr>
          <a:xfrm>
            <a:off x="4862410" y="3183902"/>
            <a:ext cx="355633" cy="330288"/>
            <a:chOff x="-25465200" y="3565175"/>
            <a:chExt cx="298525" cy="277250"/>
          </a:xfrm>
        </p:grpSpPr>
        <p:sp>
          <p:nvSpPr>
            <p:cNvPr id="5884" name="Google Shape;5884;p70"/>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0"/>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6" name="Google Shape;5886;p70"/>
          <p:cNvGrpSpPr/>
          <p:nvPr/>
        </p:nvGrpSpPr>
        <p:grpSpPr>
          <a:xfrm>
            <a:off x="4861948" y="3623432"/>
            <a:ext cx="356556" cy="351285"/>
            <a:chOff x="-25465200" y="3916150"/>
            <a:chExt cx="299300" cy="294875"/>
          </a:xfrm>
        </p:grpSpPr>
        <p:sp>
          <p:nvSpPr>
            <p:cNvPr id="5887" name="Google Shape;5887;p70"/>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0"/>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70"/>
          <p:cNvGrpSpPr/>
          <p:nvPr/>
        </p:nvGrpSpPr>
        <p:grpSpPr>
          <a:xfrm>
            <a:off x="7089388" y="2693698"/>
            <a:ext cx="351880" cy="352803"/>
            <a:chOff x="-23615075" y="3148525"/>
            <a:chExt cx="295375" cy="296150"/>
          </a:xfrm>
        </p:grpSpPr>
        <p:sp>
          <p:nvSpPr>
            <p:cNvPr id="5890" name="Google Shape;5890;p70"/>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0"/>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70"/>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0"/>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4" name="Google Shape;5894;p70"/>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5" name="Google Shape;5895;p70"/>
          <p:cNvGrpSpPr/>
          <p:nvPr/>
        </p:nvGrpSpPr>
        <p:grpSpPr>
          <a:xfrm>
            <a:off x="7088911" y="3632977"/>
            <a:ext cx="352833" cy="332194"/>
            <a:chOff x="-23615075" y="3906200"/>
            <a:chExt cx="296175" cy="278850"/>
          </a:xfrm>
        </p:grpSpPr>
        <p:sp>
          <p:nvSpPr>
            <p:cNvPr id="5896" name="Google Shape;5896;p70"/>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0"/>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70"/>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9" name="Google Shape;5899;p70"/>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0" name="Google Shape;5900;p70"/>
          <p:cNvGrpSpPr/>
          <p:nvPr/>
        </p:nvGrpSpPr>
        <p:grpSpPr>
          <a:xfrm>
            <a:off x="6637880" y="1306618"/>
            <a:ext cx="353757" cy="352565"/>
            <a:chOff x="-26980600" y="3175500"/>
            <a:chExt cx="296950" cy="295950"/>
          </a:xfrm>
        </p:grpSpPr>
        <p:sp>
          <p:nvSpPr>
            <p:cNvPr id="5901" name="Google Shape;5901;p70"/>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70"/>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70"/>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4" name="Google Shape;5904;p70"/>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5" name="Google Shape;5905;p70"/>
          <p:cNvGrpSpPr/>
          <p:nvPr/>
        </p:nvGrpSpPr>
        <p:grpSpPr>
          <a:xfrm>
            <a:off x="6638357" y="2245154"/>
            <a:ext cx="352803" cy="289039"/>
            <a:chOff x="-26981375" y="3951875"/>
            <a:chExt cx="296150" cy="242625"/>
          </a:xfrm>
        </p:grpSpPr>
        <p:sp>
          <p:nvSpPr>
            <p:cNvPr id="5906" name="Google Shape;5906;p70"/>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0"/>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0"/>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70"/>
          <p:cNvGrpSpPr/>
          <p:nvPr/>
        </p:nvGrpSpPr>
        <p:grpSpPr>
          <a:xfrm>
            <a:off x="5303399" y="2692745"/>
            <a:ext cx="351910" cy="354710"/>
            <a:chOff x="-25094250" y="3176075"/>
            <a:chExt cx="295400" cy="297750"/>
          </a:xfrm>
        </p:grpSpPr>
        <p:sp>
          <p:nvSpPr>
            <p:cNvPr id="5910" name="Google Shape;5910;p70"/>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0"/>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70"/>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3" name="Google Shape;5913;p70"/>
          <p:cNvGrpSpPr/>
          <p:nvPr/>
        </p:nvGrpSpPr>
        <p:grpSpPr>
          <a:xfrm>
            <a:off x="5303399" y="3173106"/>
            <a:ext cx="351910" cy="351880"/>
            <a:chOff x="-25094250" y="3547050"/>
            <a:chExt cx="295400" cy="295375"/>
          </a:xfrm>
        </p:grpSpPr>
        <p:sp>
          <p:nvSpPr>
            <p:cNvPr id="5914" name="Google Shape;5914;p70"/>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0"/>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0"/>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0"/>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70"/>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9" name="Google Shape;5919;p70"/>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0" name="Google Shape;5920;p70"/>
          <p:cNvGrpSpPr/>
          <p:nvPr/>
        </p:nvGrpSpPr>
        <p:grpSpPr>
          <a:xfrm>
            <a:off x="7535476" y="2693698"/>
            <a:ext cx="352803" cy="352803"/>
            <a:chOff x="-23245675" y="3148525"/>
            <a:chExt cx="296150" cy="296150"/>
          </a:xfrm>
        </p:grpSpPr>
        <p:sp>
          <p:nvSpPr>
            <p:cNvPr id="5921" name="Google Shape;5921;p70"/>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0"/>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0"/>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4" name="Google Shape;5924;p70"/>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5" name="Google Shape;5925;p70"/>
          <p:cNvGrpSpPr/>
          <p:nvPr/>
        </p:nvGrpSpPr>
        <p:grpSpPr>
          <a:xfrm>
            <a:off x="7535938" y="3622672"/>
            <a:ext cx="351880" cy="352803"/>
            <a:chOff x="-23244900" y="3888100"/>
            <a:chExt cx="295375" cy="296150"/>
          </a:xfrm>
        </p:grpSpPr>
        <p:sp>
          <p:nvSpPr>
            <p:cNvPr id="5926" name="Google Shape;5926;p70"/>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70"/>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70"/>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0"/>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70"/>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0"/>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0"/>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0"/>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70"/>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0"/>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70"/>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7" name="Google Shape;5937;p70"/>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0"/>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5939" name="Google Shape;5939;p70"/>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43" name="Shape 5943"/>
        <p:cNvGrpSpPr/>
        <p:nvPr/>
      </p:nvGrpSpPr>
      <p:grpSpPr>
        <a:xfrm>
          <a:off x="0" y="0"/>
          <a:ext cx="0" cy="0"/>
          <a:chOff x="0" y="0"/>
          <a:chExt cx="0" cy="0"/>
        </a:xfrm>
      </p:grpSpPr>
      <p:sp>
        <p:nvSpPr>
          <p:cNvPr id="5944" name="Google Shape;5944;p71"/>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5" name="Google Shape;5945;p71"/>
          <p:cNvGrpSpPr/>
          <p:nvPr/>
        </p:nvGrpSpPr>
        <p:grpSpPr>
          <a:xfrm>
            <a:off x="850004" y="1823018"/>
            <a:ext cx="367261" cy="367261"/>
            <a:chOff x="-65145700" y="3727425"/>
            <a:chExt cx="317425" cy="317425"/>
          </a:xfrm>
        </p:grpSpPr>
        <p:sp>
          <p:nvSpPr>
            <p:cNvPr id="5946" name="Google Shape;5946;p71"/>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1"/>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71"/>
          <p:cNvGrpSpPr/>
          <p:nvPr/>
        </p:nvGrpSpPr>
        <p:grpSpPr>
          <a:xfrm>
            <a:off x="853201" y="2251933"/>
            <a:ext cx="360868" cy="367261"/>
            <a:chOff x="-65144125" y="4094450"/>
            <a:chExt cx="311900" cy="317425"/>
          </a:xfrm>
        </p:grpSpPr>
        <p:sp>
          <p:nvSpPr>
            <p:cNvPr id="5949" name="Google Shape;5949;p71"/>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1"/>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1"/>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2" name="Google Shape;5952;p71"/>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3" name="Google Shape;5953;p71"/>
          <p:cNvGrpSpPr/>
          <p:nvPr/>
        </p:nvGrpSpPr>
        <p:grpSpPr>
          <a:xfrm>
            <a:off x="3056770" y="1822628"/>
            <a:ext cx="370645" cy="368042"/>
            <a:chOff x="-63250675" y="3744075"/>
            <a:chExt cx="320350" cy="318100"/>
          </a:xfrm>
        </p:grpSpPr>
        <p:sp>
          <p:nvSpPr>
            <p:cNvPr id="5954" name="Google Shape;5954;p7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7" name="Google Shape;5957;p71"/>
          <p:cNvGrpSpPr/>
          <p:nvPr/>
        </p:nvGrpSpPr>
        <p:grpSpPr>
          <a:xfrm>
            <a:off x="3058462" y="2251933"/>
            <a:ext cx="367261" cy="367261"/>
            <a:chOff x="-63250675" y="4110200"/>
            <a:chExt cx="317425" cy="317425"/>
          </a:xfrm>
        </p:grpSpPr>
        <p:sp>
          <p:nvSpPr>
            <p:cNvPr id="5958" name="Google Shape;5958;p71"/>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1"/>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71"/>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1"/>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1"/>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1"/>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1"/>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1"/>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1"/>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71"/>
          <p:cNvGrpSpPr/>
          <p:nvPr/>
        </p:nvGrpSpPr>
        <p:grpSpPr>
          <a:xfrm>
            <a:off x="1737509" y="2749028"/>
            <a:ext cx="359075" cy="358844"/>
            <a:chOff x="-61351725" y="3372400"/>
            <a:chExt cx="310350" cy="310150"/>
          </a:xfrm>
        </p:grpSpPr>
        <p:sp>
          <p:nvSpPr>
            <p:cNvPr id="5968" name="Google Shape;5968;p71"/>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1"/>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1"/>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71"/>
          <p:cNvGrpSpPr/>
          <p:nvPr/>
        </p:nvGrpSpPr>
        <p:grpSpPr>
          <a:xfrm>
            <a:off x="1733864" y="3212084"/>
            <a:ext cx="366364" cy="333534"/>
            <a:chOff x="-61354875" y="3751050"/>
            <a:chExt cx="316650" cy="288275"/>
          </a:xfrm>
        </p:grpSpPr>
        <p:sp>
          <p:nvSpPr>
            <p:cNvPr id="5972" name="Google Shape;5972;p71"/>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1"/>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1"/>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71"/>
          <p:cNvGrpSpPr/>
          <p:nvPr/>
        </p:nvGrpSpPr>
        <p:grpSpPr>
          <a:xfrm>
            <a:off x="1733864" y="3653724"/>
            <a:ext cx="366364" cy="367290"/>
            <a:chOff x="-61354875" y="4101525"/>
            <a:chExt cx="316650" cy="317450"/>
          </a:xfrm>
        </p:grpSpPr>
        <p:sp>
          <p:nvSpPr>
            <p:cNvPr id="5976" name="Google Shape;5976;p71"/>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1"/>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8" name="Google Shape;5978;p71"/>
          <p:cNvGrpSpPr/>
          <p:nvPr/>
        </p:nvGrpSpPr>
        <p:grpSpPr>
          <a:xfrm>
            <a:off x="3950299" y="2745600"/>
            <a:ext cx="368157" cy="365699"/>
            <a:chOff x="-59470075" y="3308975"/>
            <a:chExt cx="318200" cy="316075"/>
          </a:xfrm>
        </p:grpSpPr>
        <p:sp>
          <p:nvSpPr>
            <p:cNvPr id="5979" name="Google Shape;5979;p71"/>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1"/>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1"/>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1"/>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1"/>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71"/>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71"/>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1"/>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1"/>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8" name="Google Shape;5988;p71"/>
          <p:cNvGrpSpPr/>
          <p:nvPr/>
        </p:nvGrpSpPr>
        <p:grpSpPr>
          <a:xfrm>
            <a:off x="1295729" y="1381305"/>
            <a:ext cx="367261" cy="364686"/>
            <a:chOff x="-64781025" y="3361050"/>
            <a:chExt cx="317425" cy="315200"/>
          </a:xfrm>
        </p:grpSpPr>
        <p:sp>
          <p:nvSpPr>
            <p:cNvPr id="5989" name="Google Shape;5989;p71"/>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1"/>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71"/>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1"/>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3" name="Google Shape;5993;p71"/>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1"/>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1"/>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6" name="Google Shape;5996;p71"/>
          <p:cNvGrpSpPr/>
          <p:nvPr/>
        </p:nvGrpSpPr>
        <p:grpSpPr>
          <a:xfrm>
            <a:off x="3500129" y="1822744"/>
            <a:ext cx="382765" cy="367810"/>
            <a:chOff x="-62890750" y="3747425"/>
            <a:chExt cx="330825" cy="317900"/>
          </a:xfrm>
        </p:grpSpPr>
        <p:sp>
          <p:nvSpPr>
            <p:cNvPr id="5997" name="Google Shape;5997;p71"/>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1"/>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71"/>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71"/>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1"/>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1"/>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71"/>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1"/>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71"/>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71"/>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1"/>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1"/>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71"/>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71"/>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1" name="Google Shape;6011;p71"/>
          <p:cNvGrpSpPr/>
          <p:nvPr/>
        </p:nvGrpSpPr>
        <p:grpSpPr>
          <a:xfrm>
            <a:off x="3507881" y="2252381"/>
            <a:ext cx="367261" cy="366364"/>
            <a:chOff x="-62884425" y="4111775"/>
            <a:chExt cx="317425" cy="316650"/>
          </a:xfrm>
        </p:grpSpPr>
        <p:sp>
          <p:nvSpPr>
            <p:cNvPr id="6012" name="Google Shape;6012;p71"/>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1"/>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4" name="Google Shape;6014;p71"/>
          <p:cNvGrpSpPr/>
          <p:nvPr/>
        </p:nvGrpSpPr>
        <p:grpSpPr>
          <a:xfrm>
            <a:off x="2180515" y="2748450"/>
            <a:ext cx="365438" cy="360001"/>
            <a:chOff x="-60991775" y="3376900"/>
            <a:chExt cx="315850" cy="311150"/>
          </a:xfrm>
        </p:grpSpPr>
        <p:sp>
          <p:nvSpPr>
            <p:cNvPr id="6015" name="Google Shape;6015;p71"/>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1"/>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1"/>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8" name="Google Shape;6018;p71"/>
          <p:cNvGrpSpPr/>
          <p:nvPr/>
        </p:nvGrpSpPr>
        <p:grpSpPr>
          <a:xfrm>
            <a:off x="2180052" y="3199314"/>
            <a:ext cx="366364" cy="359075"/>
            <a:chOff x="-60988625" y="3740800"/>
            <a:chExt cx="316650" cy="310350"/>
          </a:xfrm>
        </p:grpSpPr>
        <p:sp>
          <p:nvSpPr>
            <p:cNvPr id="6019" name="Google Shape;6019;p71"/>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1"/>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71"/>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2" name="Google Shape;6022;p71"/>
          <p:cNvGrpSpPr/>
          <p:nvPr/>
        </p:nvGrpSpPr>
        <p:grpSpPr>
          <a:xfrm>
            <a:off x="2180052" y="3654765"/>
            <a:ext cx="366364" cy="365207"/>
            <a:chOff x="-60987850" y="4100950"/>
            <a:chExt cx="316650" cy="315650"/>
          </a:xfrm>
        </p:grpSpPr>
        <p:sp>
          <p:nvSpPr>
            <p:cNvPr id="6023" name="Google Shape;6023;p71"/>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1"/>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1"/>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71"/>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1"/>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8" name="Google Shape;6028;p71"/>
          <p:cNvGrpSpPr/>
          <p:nvPr/>
        </p:nvGrpSpPr>
        <p:grpSpPr>
          <a:xfrm>
            <a:off x="3949836" y="3200225"/>
            <a:ext cx="369083" cy="357253"/>
            <a:chOff x="-59447250" y="3706150"/>
            <a:chExt cx="319000" cy="308775"/>
          </a:xfrm>
        </p:grpSpPr>
        <p:sp>
          <p:nvSpPr>
            <p:cNvPr id="6029" name="Google Shape;6029;p71"/>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1"/>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1"/>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71"/>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3" name="Google Shape;6033;p71"/>
          <p:cNvGrpSpPr/>
          <p:nvPr/>
        </p:nvGrpSpPr>
        <p:grpSpPr>
          <a:xfrm>
            <a:off x="1738564" y="1381536"/>
            <a:ext cx="368186" cy="364224"/>
            <a:chOff x="-64406125" y="3362225"/>
            <a:chExt cx="318225" cy="314800"/>
          </a:xfrm>
        </p:grpSpPr>
        <p:sp>
          <p:nvSpPr>
            <p:cNvPr id="6034" name="Google Shape;6034;p71"/>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71"/>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6" name="Google Shape;6036;p71"/>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7" name="Google Shape;6037;p71"/>
          <p:cNvGrpSpPr/>
          <p:nvPr/>
        </p:nvGrpSpPr>
        <p:grpSpPr>
          <a:xfrm>
            <a:off x="1739027" y="2252381"/>
            <a:ext cx="367261" cy="366364"/>
            <a:chOff x="-64410850" y="4094450"/>
            <a:chExt cx="317425" cy="316650"/>
          </a:xfrm>
        </p:grpSpPr>
        <p:sp>
          <p:nvSpPr>
            <p:cNvPr id="6038" name="Google Shape;6038;p71"/>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1"/>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71"/>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1" name="Google Shape;6041;p71"/>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2" name="Google Shape;6042;p71"/>
          <p:cNvGrpSpPr/>
          <p:nvPr/>
        </p:nvGrpSpPr>
        <p:grpSpPr>
          <a:xfrm>
            <a:off x="3960575" y="1822454"/>
            <a:ext cx="365467" cy="368389"/>
            <a:chOff x="-62516625" y="3743175"/>
            <a:chExt cx="315875" cy="318400"/>
          </a:xfrm>
        </p:grpSpPr>
        <p:sp>
          <p:nvSpPr>
            <p:cNvPr id="6043" name="Google Shape;6043;p71"/>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1"/>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5" name="Google Shape;6045;p71"/>
          <p:cNvGrpSpPr/>
          <p:nvPr/>
        </p:nvGrpSpPr>
        <p:grpSpPr>
          <a:xfrm>
            <a:off x="3967415" y="2272426"/>
            <a:ext cx="351786" cy="326274"/>
            <a:chOff x="-62511900" y="4129100"/>
            <a:chExt cx="304050" cy="282000"/>
          </a:xfrm>
        </p:grpSpPr>
        <p:sp>
          <p:nvSpPr>
            <p:cNvPr id="6046" name="Google Shape;6046;p7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7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7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1" name="Google Shape;6051;p71"/>
          <p:cNvGrpSpPr/>
          <p:nvPr/>
        </p:nvGrpSpPr>
        <p:grpSpPr>
          <a:xfrm>
            <a:off x="2645537" y="2744820"/>
            <a:ext cx="310770" cy="367261"/>
            <a:chOff x="-60597975" y="3367475"/>
            <a:chExt cx="268600" cy="317425"/>
          </a:xfrm>
        </p:grpSpPr>
        <p:sp>
          <p:nvSpPr>
            <p:cNvPr id="6052" name="Google Shape;6052;p71"/>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1"/>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1"/>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71"/>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71"/>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7" name="Google Shape;6057;p71"/>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8" name="Google Shape;6058;p71"/>
          <p:cNvGrpSpPr/>
          <p:nvPr/>
        </p:nvGrpSpPr>
        <p:grpSpPr>
          <a:xfrm>
            <a:off x="2617740" y="3706136"/>
            <a:ext cx="366364" cy="262465"/>
            <a:chOff x="-60621600" y="4145650"/>
            <a:chExt cx="316650" cy="226850"/>
          </a:xfrm>
        </p:grpSpPr>
        <p:sp>
          <p:nvSpPr>
            <p:cNvPr id="6059" name="Google Shape;6059;p71"/>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1"/>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1"/>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2" name="Google Shape;6062;p71"/>
          <p:cNvGrpSpPr/>
          <p:nvPr/>
        </p:nvGrpSpPr>
        <p:grpSpPr>
          <a:xfrm>
            <a:off x="3954392" y="3654635"/>
            <a:ext cx="359972" cy="365467"/>
            <a:chOff x="-59400775" y="4084200"/>
            <a:chExt cx="311125" cy="315875"/>
          </a:xfrm>
        </p:grpSpPr>
        <p:sp>
          <p:nvSpPr>
            <p:cNvPr id="6063" name="Google Shape;6063;p71"/>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1"/>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1"/>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1"/>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1"/>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71"/>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9" name="Google Shape;6069;p71"/>
          <p:cNvGrpSpPr/>
          <p:nvPr/>
        </p:nvGrpSpPr>
        <p:grpSpPr>
          <a:xfrm>
            <a:off x="2178486" y="1380466"/>
            <a:ext cx="365438" cy="366364"/>
            <a:chOff x="-64044600" y="3360375"/>
            <a:chExt cx="315850" cy="316650"/>
          </a:xfrm>
        </p:grpSpPr>
        <p:sp>
          <p:nvSpPr>
            <p:cNvPr id="6070" name="Google Shape;6070;p71"/>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1"/>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1"/>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3" name="Google Shape;6073;p71"/>
          <p:cNvGrpSpPr/>
          <p:nvPr/>
        </p:nvGrpSpPr>
        <p:grpSpPr>
          <a:xfrm>
            <a:off x="2204909" y="1823018"/>
            <a:ext cx="312592" cy="367261"/>
            <a:chOff x="-64022550" y="3727425"/>
            <a:chExt cx="270175" cy="317425"/>
          </a:xfrm>
        </p:grpSpPr>
        <p:sp>
          <p:nvSpPr>
            <p:cNvPr id="6074" name="Google Shape;6074;p71"/>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1"/>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1"/>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7" name="Google Shape;6077;p71"/>
          <p:cNvGrpSpPr/>
          <p:nvPr/>
        </p:nvGrpSpPr>
        <p:grpSpPr>
          <a:xfrm>
            <a:off x="2229047" y="2251918"/>
            <a:ext cx="264317" cy="367290"/>
            <a:chOff x="-64001300" y="4093650"/>
            <a:chExt cx="228450" cy="317450"/>
          </a:xfrm>
        </p:grpSpPr>
        <p:sp>
          <p:nvSpPr>
            <p:cNvPr id="6078" name="Google Shape;6078;p71"/>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1"/>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1"/>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1"/>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2" name="Google Shape;6082;p71"/>
          <p:cNvGrpSpPr/>
          <p:nvPr/>
        </p:nvGrpSpPr>
        <p:grpSpPr>
          <a:xfrm>
            <a:off x="848051" y="2745210"/>
            <a:ext cx="359972" cy="366480"/>
            <a:chOff x="-62148800" y="3377700"/>
            <a:chExt cx="311125" cy="316750"/>
          </a:xfrm>
        </p:grpSpPr>
        <p:sp>
          <p:nvSpPr>
            <p:cNvPr id="6083" name="Google Shape;6083;p71"/>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1"/>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5" name="Google Shape;6085;p71"/>
          <p:cNvGrpSpPr/>
          <p:nvPr/>
        </p:nvGrpSpPr>
        <p:grpSpPr>
          <a:xfrm>
            <a:off x="843958" y="3195207"/>
            <a:ext cx="368157" cy="367290"/>
            <a:chOff x="-62154300" y="3743950"/>
            <a:chExt cx="318200" cy="317450"/>
          </a:xfrm>
        </p:grpSpPr>
        <p:sp>
          <p:nvSpPr>
            <p:cNvPr id="6086" name="Google Shape;6086;p71"/>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1"/>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8" name="Google Shape;6088;p71"/>
          <p:cNvGrpSpPr/>
          <p:nvPr/>
        </p:nvGrpSpPr>
        <p:grpSpPr>
          <a:xfrm>
            <a:off x="843944" y="3654187"/>
            <a:ext cx="368186" cy="366364"/>
            <a:chOff x="-62151950" y="4111775"/>
            <a:chExt cx="318225" cy="316650"/>
          </a:xfrm>
        </p:grpSpPr>
        <p:sp>
          <p:nvSpPr>
            <p:cNvPr id="6089" name="Google Shape;6089;p71"/>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1"/>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1"/>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1"/>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3" name="Google Shape;6093;p71"/>
          <p:cNvGrpSpPr/>
          <p:nvPr/>
        </p:nvGrpSpPr>
        <p:grpSpPr>
          <a:xfrm>
            <a:off x="3062568" y="2744733"/>
            <a:ext cx="368157" cy="367434"/>
            <a:chOff x="-60254550" y="3367325"/>
            <a:chExt cx="318200" cy="317575"/>
          </a:xfrm>
        </p:grpSpPr>
        <p:sp>
          <p:nvSpPr>
            <p:cNvPr id="6094" name="Google Shape;6094;p71"/>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1"/>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1"/>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1"/>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71"/>
          <p:cNvGrpSpPr/>
          <p:nvPr/>
        </p:nvGrpSpPr>
        <p:grpSpPr>
          <a:xfrm>
            <a:off x="3063465" y="3195727"/>
            <a:ext cx="366364" cy="366248"/>
            <a:chOff x="-60255350" y="3733825"/>
            <a:chExt cx="316650" cy="316550"/>
          </a:xfrm>
        </p:grpSpPr>
        <p:sp>
          <p:nvSpPr>
            <p:cNvPr id="6099" name="Google Shape;6099;p71"/>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1"/>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1"/>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1"/>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1"/>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1"/>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1"/>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6" name="Google Shape;6106;p71"/>
          <p:cNvGrpSpPr/>
          <p:nvPr/>
        </p:nvGrpSpPr>
        <p:grpSpPr>
          <a:xfrm>
            <a:off x="3091262" y="3654635"/>
            <a:ext cx="310770" cy="365467"/>
            <a:chOff x="-60232500" y="4101525"/>
            <a:chExt cx="268600" cy="315875"/>
          </a:xfrm>
        </p:grpSpPr>
        <p:sp>
          <p:nvSpPr>
            <p:cNvPr id="6107" name="Google Shape;6107;p71"/>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1"/>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9" name="Google Shape;6109;p71"/>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0" name="Google Shape;6110;p71"/>
          <p:cNvGrpSpPr/>
          <p:nvPr/>
        </p:nvGrpSpPr>
        <p:grpSpPr>
          <a:xfrm>
            <a:off x="2624262" y="1380466"/>
            <a:ext cx="368186" cy="366364"/>
            <a:chOff x="-63679950" y="3360375"/>
            <a:chExt cx="318225" cy="316650"/>
          </a:xfrm>
        </p:grpSpPr>
        <p:sp>
          <p:nvSpPr>
            <p:cNvPr id="6111" name="Google Shape;6111;p71"/>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71"/>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1"/>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1"/>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5" name="Google Shape;6115;p71"/>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6" name="Google Shape;6116;p71"/>
          <p:cNvGrpSpPr/>
          <p:nvPr/>
        </p:nvGrpSpPr>
        <p:grpSpPr>
          <a:xfrm>
            <a:off x="2622889" y="2251803"/>
            <a:ext cx="370934" cy="367521"/>
            <a:chOff x="-63679950" y="4093450"/>
            <a:chExt cx="320600" cy="317650"/>
          </a:xfrm>
        </p:grpSpPr>
        <p:sp>
          <p:nvSpPr>
            <p:cNvPr id="6117" name="Google Shape;6117;p71"/>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1"/>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1"/>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0" name="Google Shape;6120;p71"/>
          <p:cNvGrpSpPr/>
          <p:nvPr/>
        </p:nvGrpSpPr>
        <p:grpSpPr>
          <a:xfrm>
            <a:off x="1283006" y="2744805"/>
            <a:ext cx="366364" cy="367290"/>
            <a:chOff x="-61784125" y="3377700"/>
            <a:chExt cx="316650" cy="317450"/>
          </a:xfrm>
        </p:grpSpPr>
        <p:sp>
          <p:nvSpPr>
            <p:cNvPr id="6121" name="Google Shape;6121;p71"/>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1"/>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1"/>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71"/>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71"/>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1"/>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71"/>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8" name="Google Shape;6128;p71"/>
          <p:cNvGrpSpPr/>
          <p:nvPr/>
        </p:nvGrpSpPr>
        <p:grpSpPr>
          <a:xfrm>
            <a:off x="1283006" y="3195207"/>
            <a:ext cx="366364" cy="367290"/>
            <a:chOff x="-61783350" y="3743950"/>
            <a:chExt cx="316650" cy="317450"/>
          </a:xfrm>
        </p:grpSpPr>
        <p:sp>
          <p:nvSpPr>
            <p:cNvPr id="6129" name="Google Shape;6129;p71"/>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1"/>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1" name="Google Shape;6131;p71"/>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1"/>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1"/>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4" name="Google Shape;6134;p71"/>
          <p:cNvGrpSpPr/>
          <p:nvPr/>
        </p:nvGrpSpPr>
        <p:grpSpPr>
          <a:xfrm>
            <a:off x="3504430" y="3655040"/>
            <a:ext cx="369112" cy="364657"/>
            <a:chOff x="-59869425" y="4102225"/>
            <a:chExt cx="319025" cy="315175"/>
          </a:xfrm>
        </p:grpSpPr>
        <p:sp>
          <p:nvSpPr>
            <p:cNvPr id="6135" name="Google Shape;6135;p71"/>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71"/>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1"/>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1"/>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9" name="Google Shape;6139;p71"/>
          <p:cNvGrpSpPr/>
          <p:nvPr/>
        </p:nvGrpSpPr>
        <p:grpSpPr>
          <a:xfrm>
            <a:off x="2623233" y="4123862"/>
            <a:ext cx="366364" cy="365467"/>
            <a:chOff x="-59029025" y="3711650"/>
            <a:chExt cx="316650" cy="315875"/>
          </a:xfrm>
        </p:grpSpPr>
        <p:sp>
          <p:nvSpPr>
            <p:cNvPr id="6140" name="Google Shape;6140;p71"/>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1"/>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1"/>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1"/>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1"/>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1"/>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1"/>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71"/>
          <p:cNvGrpSpPr/>
          <p:nvPr/>
        </p:nvGrpSpPr>
        <p:grpSpPr>
          <a:xfrm>
            <a:off x="4859311" y="1379917"/>
            <a:ext cx="351940" cy="348188"/>
            <a:chOff x="581525" y="3254850"/>
            <a:chExt cx="297750" cy="294575"/>
          </a:xfrm>
        </p:grpSpPr>
        <p:sp>
          <p:nvSpPr>
            <p:cNvPr id="6148" name="Google Shape;6148;p71"/>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1"/>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1"/>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71"/>
          <p:cNvGrpSpPr/>
          <p:nvPr/>
        </p:nvGrpSpPr>
        <p:grpSpPr>
          <a:xfrm>
            <a:off x="4858380" y="1818853"/>
            <a:ext cx="353802" cy="351497"/>
            <a:chOff x="580725" y="3617925"/>
            <a:chExt cx="299325" cy="297375"/>
          </a:xfrm>
        </p:grpSpPr>
        <p:sp>
          <p:nvSpPr>
            <p:cNvPr id="6152" name="Google Shape;6152;p71"/>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1"/>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1"/>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1"/>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1"/>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71"/>
          <p:cNvGrpSpPr/>
          <p:nvPr/>
        </p:nvGrpSpPr>
        <p:grpSpPr>
          <a:xfrm>
            <a:off x="4860242" y="2266043"/>
            <a:ext cx="350079" cy="350079"/>
            <a:chOff x="583100" y="3982600"/>
            <a:chExt cx="296175" cy="296175"/>
          </a:xfrm>
        </p:grpSpPr>
        <p:sp>
          <p:nvSpPr>
            <p:cNvPr id="6158" name="Google Shape;6158;p71"/>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1"/>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1"/>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1"/>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1"/>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1"/>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1"/>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5" name="Google Shape;6165;p71"/>
          <p:cNvGrpSpPr/>
          <p:nvPr/>
        </p:nvGrpSpPr>
        <p:grpSpPr>
          <a:xfrm>
            <a:off x="7092856" y="1379667"/>
            <a:ext cx="307231" cy="348690"/>
            <a:chOff x="2423775" y="3226875"/>
            <a:chExt cx="259925" cy="295000"/>
          </a:xfrm>
        </p:grpSpPr>
        <p:sp>
          <p:nvSpPr>
            <p:cNvPr id="6166" name="Google Shape;6166;p71"/>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1"/>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1"/>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71"/>
          <p:cNvGrpSpPr/>
          <p:nvPr/>
        </p:nvGrpSpPr>
        <p:grpSpPr>
          <a:xfrm>
            <a:off x="7070043" y="1820952"/>
            <a:ext cx="352857" cy="347301"/>
            <a:chOff x="2404875" y="3592725"/>
            <a:chExt cx="298525" cy="293825"/>
          </a:xfrm>
        </p:grpSpPr>
        <p:sp>
          <p:nvSpPr>
            <p:cNvPr id="6170" name="Google Shape;6170;p71"/>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1"/>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1"/>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71"/>
          <p:cNvGrpSpPr/>
          <p:nvPr/>
        </p:nvGrpSpPr>
        <p:grpSpPr>
          <a:xfrm>
            <a:off x="7070974" y="2266517"/>
            <a:ext cx="350995" cy="349133"/>
            <a:chOff x="2404875" y="3955825"/>
            <a:chExt cx="296950" cy="295375"/>
          </a:xfrm>
        </p:grpSpPr>
        <p:sp>
          <p:nvSpPr>
            <p:cNvPr id="6174" name="Google Shape;6174;p71"/>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71"/>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71"/>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1"/>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8" name="Google Shape;6178;p71"/>
          <p:cNvGrpSpPr/>
          <p:nvPr/>
        </p:nvGrpSpPr>
        <p:grpSpPr>
          <a:xfrm>
            <a:off x="5764954" y="2730711"/>
            <a:ext cx="349163" cy="350079"/>
            <a:chOff x="4263650" y="3235150"/>
            <a:chExt cx="295400" cy="296175"/>
          </a:xfrm>
        </p:grpSpPr>
        <p:sp>
          <p:nvSpPr>
            <p:cNvPr id="6179" name="Google Shape;6179;p71"/>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1"/>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1"/>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1"/>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1"/>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71"/>
          <p:cNvGrpSpPr/>
          <p:nvPr/>
        </p:nvGrpSpPr>
        <p:grpSpPr>
          <a:xfrm>
            <a:off x="5762634" y="3189872"/>
            <a:ext cx="353802" cy="327739"/>
            <a:chOff x="4266025" y="3609275"/>
            <a:chExt cx="299325" cy="277275"/>
          </a:xfrm>
        </p:grpSpPr>
        <p:sp>
          <p:nvSpPr>
            <p:cNvPr id="6185" name="Google Shape;6185;p71"/>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1"/>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71"/>
          <p:cNvGrpSpPr/>
          <p:nvPr/>
        </p:nvGrpSpPr>
        <p:grpSpPr>
          <a:xfrm>
            <a:off x="5763092" y="3655259"/>
            <a:ext cx="352886" cy="349133"/>
            <a:chOff x="4263650" y="3963700"/>
            <a:chExt cx="298550" cy="295375"/>
          </a:xfrm>
        </p:grpSpPr>
        <p:sp>
          <p:nvSpPr>
            <p:cNvPr id="6188" name="Google Shape;6188;p71"/>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1"/>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1"/>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1"/>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1"/>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71"/>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71"/>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5" name="Google Shape;6195;p71"/>
          <p:cNvGrpSpPr/>
          <p:nvPr/>
        </p:nvGrpSpPr>
        <p:grpSpPr>
          <a:xfrm>
            <a:off x="8041429" y="2730711"/>
            <a:ext cx="226264" cy="350079"/>
            <a:chOff x="6164975" y="3211525"/>
            <a:chExt cx="191425" cy="296175"/>
          </a:xfrm>
        </p:grpSpPr>
        <p:sp>
          <p:nvSpPr>
            <p:cNvPr id="6196" name="Google Shape;6196;p71"/>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1"/>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1"/>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1"/>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1"/>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1"/>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1"/>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3" name="Google Shape;6203;p71"/>
          <p:cNvGrpSpPr/>
          <p:nvPr/>
        </p:nvGrpSpPr>
        <p:grpSpPr>
          <a:xfrm>
            <a:off x="5303466" y="1378987"/>
            <a:ext cx="352886" cy="350049"/>
            <a:chOff x="946175" y="3253275"/>
            <a:chExt cx="298550" cy="296150"/>
          </a:xfrm>
        </p:grpSpPr>
        <p:sp>
          <p:nvSpPr>
            <p:cNvPr id="6204" name="Google Shape;6204;p71"/>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1"/>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1"/>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1"/>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1"/>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9" name="Google Shape;6209;p71"/>
          <p:cNvGrpSpPr/>
          <p:nvPr/>
        </p:nvGrpSpPr>
        <p:grpSpPr>
          <a:xfrm>
            <a:off x="5304397" y="1820951"/>
            <a:ext cx="351024" cy="347301"/>
            <a:chOff x="946175" y="3619500"/>
            <a:chExt cx="296975" cy="293825"/>
          </a:xfrm>
        </p:grpSpPr>
        <p:sp>
          <p:nvSpPr>
            <p:cNvPr id="6210" name="Google Shape;6210;p71"/>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1"/>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71"/>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1"/>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1"/>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1"/>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71"/>
          <p:cNvGrpSpPr/>
          <p:nvPr/>
        </p:nvGrpSpPr>
        <p:grpSpPr>
          <a:xfrm>
            <a:off x="5303939" y="2265585"/>
            <a:ext cx="351940" cy="350995"/>
            <a:chOff x="944600" y="3981825"/>
            <a:chExt cx="297750" cy="296950"/>
          </a:xfrm>
        </p:grpSpPr>
        <p:sp>
          <p:nvSpPr>
            <p:cNvPr id="6217" name="Google Shape;6217;p71"/>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1"/>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1"/>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1"/>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1" name="Google Shape;6221;p71"/>
          <p:cNvGrpSpPr/>
          <p:nvPr/>
        </p:nvGrpSpPr>
        <p:grpSpPr>
          <a:xfrm>
            <a:off x="7520875" y="1379445"/>
            <a:ext cx="350079" cy="349133"/>
            <a:chOff x="2768750" y="3227275"/>
            <a:chExt cx="296175" cy="295375"/>
          </a:xfrm>
        </p:grpSpPr>
        <p:sp>
          <p:nvSpPr>
            <p:cNvPr id="6222" name="Google Shape;6222;p71"/>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1"/>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71"/>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71"/>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1"/>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1"/>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71"/>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1"/>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71"/>
          <p:cNvGrpSpPr/>
          <p:nvPr/>
        </p:nvGrpSpPr>
        <p:grpSpPr>
          <a:xfrm>
            <a:off x="7541826" y="1820317"/>
            <a:ext cx="308177" cy="348572"/>
            <a:chOff x="2786075" y="3591800"/>
            <a:chExt cx="260725" cy="294900"/>
          </a:xfrm>
        </p:grpSpPr>
        <p:sp>
          <p:nvSpPr>
            <p:cNvPr id="6231" name="Google Shape;6231;p71"/>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1"/>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1"/>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1"/>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1"/>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6" name="Google Shape;6236;p71"/>
          <p:cNvGrpSpPr/>
          <p:nvPr/>
        </p:nvGrpSpPr>
        <p:grpSpPr>
          <a:xfrm>
            <a:off x="7582324" y="2266044"/>
            <a:ext cx="227180" cy="350079"/>
            <a:chOff x="2819150" y="3955025"/>
            <a:chExt cx="192200" cy="296175"/>
          </a:xfrm>
        </p:grpSpPr>
        <p:sp>
          <p:nvSpPr>
            <p:cNvPr id="6237" name="Google Shape;6237;p71"/>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1"/>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1"/>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1"/>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1" name="Google Shape;6241;p71"/>
          <p:cNvGrpSpPr/>
          <p:nvPr/>
        </p:nvGrpSpPr>
        <p:grpSpPr>
          <a:xfrm>
            <a:off x="6206097" y="2731642"/>
            <a:ext cx="349133" cy="348217"/>
            <a:chOff x="4629125" y="3235150"/>
            <a:chExt cx="295375" cy="294600"/>
          </a:xfrm>
        </p:grpSpPr>
        <p:sp>
          <p:nvSpPr>
            <p:cNvPr id="6242" name="Google Shape;6242;p71"/>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1"/>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1"/>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71"/>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71"/>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71"/>
          <p:cNvGrpSpPr/>
          <p:nvPr/>
        </p:nvGrpSpPr>
        <p:grpSpPr>
          <a:xfrm>
            <a:off x="6206082" y="3179175"/>
            <a:ext cx="349163" cy="349133"/>
            <a:chOff x="4628325" y="3599825"/>
            <a:chExt cx="295400" cy="295375"/>
          </a:xfrm>
        </p:grpSpPr>
        <p:sp>
          <p:nvSpPr>
            <p:cNvPr id="6248" name="Google Shape;6248;p71"/>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71"/>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1"/>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1"/>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1"/>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71"/>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1"/>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1"/>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71"/>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1"/>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1"/>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1"/>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71"/>
          <p:cNvGrpSpPr/>
          <p:nvPr/>
        </p:nvGrpSpPr>
        <p:grpSpPr>
          <a:xfrm>
            <a:off x="6227033" y="3654786"/>
            <a:ext cx="307261" cy="350079"/>
            <a:chOff x="4645650" y="3962900"/>
            <a:chExt cx="259950" cy="296175"/>
          </a:xfrm>
        </p:grpSpPr>
        <p:sp>
          <p:nvSpPr>
            <p:cNvPr id="6261" name="Google Shape;6261;p71"/>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1"/>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1"/>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1"/>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1"/>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1"/>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71"/>
          <p:cNvGrpSpPr/>
          <p:nvPr/>
        </p:nvGrpSpPr>
        <p:grpSpPr>
          <a:xfrm>
            <a:off x="7979994" y="3179648"/>
            <a:ext cx="349133" cy="348188"/>
            <a:chOff x="6143725" y="3582500"/>
            <a:chExt cx="295375" cy="294575"/>
          </a:xfrm>
        </p:grpSpPr>
        <p:sp>
          <p:nvSpPr>
            <p:cNvPr id="6268" name="Google Shape;6268;p71"/>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1"/>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1"/>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1"/>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1"/>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1"/>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71"/>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71"/>
          <p:cNvGrpSpPr/>
          <p:nvPr/>
        </p:nvGrpSpPr>
        <p:grpSpPr>
          <a:xfrm>
            <a:off x="5748820" y="1378987"/>
            <a:ext cx="350995" cy="350049"/>
            <a:chOff x="1310075" y="3253275"/>
            <a:chExt cx="296950" cy="296150"/>
          </a:xfrm>
        </p:grpSpPr>
        <p:sp>
          <p:nvSpPr>
            <p:cNvPr id="6276" name="Google Shape;6276;p71"/>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1"/>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1"/>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9" name="Google Shape;6279;p71"/>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0" name="Google Shape;6280;p71"/>
          <p:cNvGrpSpPr/>
          <p:nvPr/>
        </p:nvGrpSpPr>
        <p:grpSpPr>
          <a:xfrm>
            <a:off x="5748347" y="2265246"/>
            <a:ext cx="351941" cy="351675"/>
            <a:chOff x="1310075" y="3980250"/>
            <a:chExt cx="297750" cy="297525"/>
          </a:xfrm>
        </p:grpSpPr>
        <p:sp>
          <p:nvSpPr>
            <p:cNvPr id="6281" name="Google Shape;6281;p71"/>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71"/>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71"/>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71"/>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5" name="Google Shape;6285;p71"/>
          <p:cNvGrpSpPr/>
          <p:nvPr/>
        </p:nvGrpSpPr>
        <p:grpSpPr>
          <a:xfrm>
            <a:off x="8013136" y="1379445"/>
            <a:ext cx="266305" cy="349133"/>
            <a:chOff x="3167275" y="3227275"/>
            <a:chExt cx="225300" cy="295375"/>
          </a:xfrm>
        </p:grpSpPr>
        <p:sp>
          <p:nvSpPr>
            <p:cNvPr id="6286" name="Google Shape;6286;p71"/>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1"/>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1"/>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1"/>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1"/>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1" name="Google Shape;6291;p71"/>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2" name="Google Shape;6292;p71"/>
          <p:cNvGrpSpPr/>
          <p:nvPr/>
        </p:nvGrpSpPr>
        <p:grpSpPr>
          <a:xfrm>
            <a:off x="7970318" y="2266502"/>
            <a:ext cx="351940" cy="349163"/>
            <a:chOff x="3133425" y="3955025"/>
            <a:chExt cx="297750" cy="295400"/>
          </a:xfrm>
        </p:grpSpPr>
        <p:sp>
          <p:nvSpPr>
            <p:cNvPr id="6293" name="Google Shape;6293;p71"/>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1"/>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1"/>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6" name="Google Shape;6296;p71"/>
          <p:cNvGrpSpPr/>
          <p:nvPr/>
        </p:nvGrpSpPr>
        <p:grpSpPr>
          <a:xfrm>
            <a:off x="6650491" y="2730090"/>
            <a:ext cx="350079" cy="351320"/>
            <a:chOff x="4991425" y="3234750"/>
            <a:chExt cx="296175" cy="297225"/>
          </a:xfrm>
        </p:grpSpPr>
        <p:sp>
          <p:nvSpPr>
            <p:cNvPr id="6297" name="Google Shape;6297;p71"/>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1"/>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1"/>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71"/>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1"/>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1"/>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71"/>
          <p:cNvGrpSpPr/>
          <p:nvPr/>
        </p:nvGrpSpPr>
        <p:grpSpPr>
          <a:xfrm>
            <a:off x="6650491" y="3199653"/>
            <a:ext cx="350079" cy="308177"/>
            <a:chOff x="4991425" y="3617150"/>
            <a:chExt cx="296175" cy="260725"/>
          </a:xfrm>
        </p:grpSpPr>
        <p:sp>
          <p:nvSpPr>
            <p:cNvPr id="6304" name="Google Shape;6304;p71"/>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1"/>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1"/>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1"/>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1"/>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1"/>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1"/>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71"/>
          <p:cNvGrpSpPr/>
          <p:nvPr/>
        </p:nvGrpSpPr>
        <p:grpSpPr>
          <a:xfrm>
            <a:off x="6727764" y="3655244"/>
            <a:ext cx="195532" cy="349163"/>
            <a:chOff x="5056800" y="3962900"/>
            <a:chExt cx="165425" cy="295400"/>
          </a:xfrm>
        </p:grpSpPr>
        <p:sp>
          <p:nvSpPr>
            <p:cNvPr id="6312" name="Google Shape;6312;p71"/>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1"/>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1"/>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5" name="Google Shape;6315;p71"/>
          <p:cNvGrpSpPr/>
          <p:nvPr/>
        </p:nvGrpSpPr>
        <p:grpSpPr>
          <a:xfrm>
            <a:off x="7979062" y="3655260"/>
            <a:ext cx="350995" cy="349133"/>
            <a:chOff x="6168925" y="3936925"/>
            <a:chExt cx="296950" cy="295375"/>
          </a:xfrm>
        </p:grpSpPr>
        <p:sp>
          <p:nvSpPr>
            <p:cNvPr id="6316" name="Google Shape;6316;p71"/>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1"/>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1"/>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1"/>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1"/>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1"/>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71"/>
          <p:cNvGrpSpPr/>
          <p:nvPr/>
        </p:nvGrpSpPr>
        <p:grpSpPr>
          <a:xfrm>
            <a:off x="6192781" y="1372332"/>
            <a:ext cx="348188" cy="349133"/>
            <a:chOff x="1674750" y="3254050"/>
            <a:chExt cx="294575" cy="295375"/>
          </a:xfrm>
        </p:grpSpPr>
        <p:sp>
          <p:nvSpPr>
            <p:cNvPr id="6323" name="Google Shape;6323;p71"/>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1"/>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1"/>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6" name="Google Shape;6326;p71"/>
          <p:cNvGrpSpPr/>
          <p:nvPr/>
        </p:nvGrpSpPr>
        <p:grpSpPr>
          <a:xfrm>
            <a:off x="6207177" y="1820035"/>
            <a:ext cx="319347" cy="349133"/>
            <a:chOff x="1687350" y="3618725"/>
            <a:chExt cx="270175" cy="295375"/>
          </a:xfrm>
        </p:grpSpPr>
        <p:sp>
          <p:nvSpPr>
            <p:cNvPr id="6327" name="Google Shape;6327;p71"/>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1"/>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1"/>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71"/>
          <p:cNvGrpSpPr/>
          <p:nvPr/>
        </p:nvGrpSpPr>
        <p:grpSpPr>
          <a:xfrm>
            <a:off x="6190880" y="2266516"/>
            <a:ext cx="351940" cy="349133"/>
            <a:chOff x="1672375" y="3982600"/>
            <a:chExt cx="297750" cy="295375"/>
          </a:xfrm>
        </p:grpSpPr>
        <p:sp>
          <p:nvSpPr>
            <p:cNvPr id="6331" name="Google Shape;6331;p71"/>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1"/>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1"/>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71"/>
          <p:cNvGrpSpPr/>
          <p:nvPr/>
        </p:nvGrpSpPr>
        <p:grpSpPr>
          <a:xfrm>
            <a:off x="4882872" y="2730711"/>
            <a:ext cx="350079" cy="350079"/>
            <a:chOff x="3497300" y="3227275"/>
            <a:chExt cx="296175" cy="296175"/>
          </a:xfrm>
        </p:grpSpPr>
        <p:sp>
          <p:nvSpPr>
            <p:cNvPr id="6335" name="Google Shape;6335;p71"/>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1"/>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1"/>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71"/>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1"/>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1"/>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1"/>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1"/>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71"/>
          <p:cNvGrpSpPr/>
          <p:nvPr/>
        </p:nvGrpSpPr>
        <p:grpSpPr>
          <a:xfrm>
            <a:off x="4883345" y="3180106"/>
            <a:ext cx="349133" cy="347272"/>
            <a:chOff x="3497300" y="3591950"/>
            <a:chExt cx="295375" cy="293800"/>
          </a:xfrm>
        </p:grpSpPr>
        <p:sp>
          <p:nvSpPr>
            <p:cNvPr id="6344" name="Google Shape;6344;p71"/>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1"/>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1"/>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1"/>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1"/>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1"/>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1"/>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1"/>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71"/>
          <p:cNvGrpSpPr/>
          <p:nvPr/>
        </p:nvGrpSpPr>
        <p:grpSpPr>
          <a:xfrm>
            <a:off x="4883345" y="3655244"/>
            <a:ext cx="349133" cy="349163"/>
            <a:chOff x="3497300" y="3955025"/>
            <a:chExt cx="295375" cy="295400"/>
          </a:xfrm>
        </p:grpSpPr>
        <p:sp>
          <p:nvSpPr>
            <p:cNvPr id="6353" name="Google Shape;6353;p71"/>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1"/>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1"/>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71"/>
          <p:cNvGrpSpPr/>
          <p:nvPr/>
        </p:nvGrpSpPr>
        <p:grpSpPr>
          <a:xfrm>
            <a:off x="7107917" y="2731435"/>
            <a:ext cx="327739" cy="348631"/>
            <a:chOff x="5364750" y="3235150"/>
            <a:chExt cx="277275" cy="294950"/>
          </a:xfrm>
        </p:grpSpPr>
        <p:sp>
          <p:nvSpPr>
            <p:cNvPr id="6357" name="Google Shape;6357;p71"/>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1"/>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71"/>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1"/>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1"/>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1"/>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1"/>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1"/>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71"/>
          <p:cNvGrpSpPr/>
          <p:nvPr/>
        </p:nvGrpSpPr>
        <p:grpSpPr>
          <a:xfrm>
            <a:off x="7096274" y="3177771"/>
            <a:ext cx="351024" cy="351941"/>
            <a:chOff x="5355300" y="3598250"/>
            <a:chExt cx="296975" cy="297750"/>
          </a:xfrm>
        </p:grpSpPr>
        <p:sp>
          <p:nvSpPr>
            <p:cNvPr id="6366" name="Google Shape;6366;p71"/>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1"/>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1"/>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1"/>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1"/>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1"/>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1"/>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1"/>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4" name="Google Shape;6374;p71"/>
          <p:cNvGrpSpPr/>
          <p:nvPr/>
        </p:nvGrpSpPr>
        <p:grpSpPr>
          <a:xfrm>
            <a:off x="7100470" y="3716693"/>
            <a:ext cx="342632" cy="226264"/>
            <a:chOff x="5358450" y="4015675"/>
            <a:chExt cx="289875" cy="191425"/>
          </a:xfrm>
        </p:grpSpPr>
        <p:sp>
          <p:nvSpPr>
            <p:cNvPr id="6375" name="Google Shape;6375;p71"/>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1"/>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1"/>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1"/>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71"/>
          <p:cNvGrpSpPr/>
          <p:nvPr/>
        </p:nvGrpSpPr>
        <p:grpSpPr>
          <a:xfrm>
            <a:off x="6226953" y="4099224"/>
            <a:ext cx="351024" cy="325464"/>
            <a:chOff x="6543825" y="3202075"/>
            <a:chExt cx="296975" cy="275350"/>
          </a:xfrm>
        </p:grpSpPr>
        <p:sp>
          <p:nvSpPr>
            <p:cNvPr id="6380" name="Google Shape;6380;p71"/>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1"/>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1"/>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1"/>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1"/>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1"/>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1"/>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7" name="Google Shape;6387;p71"/>
          <p:cNvGrpSpPr/>
          <p:nvPr/>
        </p:nvGrpSpPr>
        <p:grpSpPr>
          <a:xfrm>
            <a:off x="6633934" y="1378972"/>
            <a:ext cx="350079" cy="350079"/>
            <a:chOff x="2037825" y="3254050"/>
            <a:chExt cx="296175" cy="296175"/>
          </a:xfrm>
        </p:grpSpPr>
        <p:sp>
          <p:nvSpPr>
            <p:cNvPr id="6388" name="Google Shape;6388;p71"/>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1"/>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1"/>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1"/>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71"/>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71"/>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71"/>
          <p:cNvGrpSpPr/>
          <p:nvPr/>
        </p:nvGrpSpPr>
        <p:grpSpPr>
          <a:xfrm>
            <a:off x="6632072" y="1820139"/>
            <a:ext cx="353802" cy="348926"/>
            <a:chOff x="2034675" y="3617925"/>
            <a:chExt cx="299325" cy="295200"/>
          </a:xfrm>
        </p:grpSpPr>
        <p:sp>
          <p:nvSpPr>
            <p:cNvPr id="6395" name="Google Shape;6395;p71"/>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1"/>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1"/>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1"/>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1"/>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71"/>
          <p:cNvGrpSpPr/>
          <p:nvPr/>
        </p:nvGrpSpPr>
        <p:grpSpPr>
          <a:xfrm>
            <a:off x="6633934" y="2266516"/>
            <a:ext cx="350079" cy="349133"/>
            <a:chOff x="2037825" y="3981825"/>
            <a:chExt cx="296175" cy="295375"/>
          </a:xfrm>
        </p:grpSpPr>
        <p:sp>
          <p:nvSpPr>
            <p:cNvPr id="6401" name="Google Shape;6401;p71"/>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1"/>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1"/>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71"/>
          <p:cNvGrpSpPr/>
          <p:nvPr/>
        </p:nvGrpSpPr>
        <p:grpSpPr>
          <a:xfrm>
            <a:off x="5318952" y="2762832"/>
            <a:ext cx="350079" cy="285837"/>
            <a:chOff x="3860400" y="3254050"/>
            <a:chExt cx="296175" cy="241825"/>
          </a:xfrm>
        </p:grpSpPr>
        <p:sp>
          <p:nvSpPr>
            <p:cNvPr id="6405" name="Google Shape;6405;p71"/>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1"/>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1"/>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1"/>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1"/>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1"/>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1"/>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2" name="Google Shape;6412;p71"/>
          <p:cNvGrpSpPr/>
          <p:nvPr/>
        </p:nvGrpSpPr>
        <p:grpSpPr>
          <a:xfrm>
            <a:off x="5318479" y="3178702"/>
            <a:ext cx="351024" cy="350079"/>
            <a:chOff x="3859600" y="3591950"/>
            <a:chExt cx="296975" cy="296175"/>
          </a:xfrm>
        </p:grpSpPr>
        <p:sp>
          <p:nvSpPr>
            <p:cNvPr id="6413" name="Google Shape;6413;p71"/>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1"/>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1"/>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71"/>
          <p:cNvGrpSpPr/>
          <p:nvPr/>
        </p:nvGrpSpPr>
        <p:grpSpPr>
          <a:xfrm>
            <a:off x="5318952" y="3654786"/>
            <a:ext cx="350079" cy="350079"/>
            <a:chOff x="3860400" y="3955025"/>
            <a:chExt cx="296175" cy="296175"/>
          </a:xfrm>
        </p:grpSpPr>
        <p:sp>
          <p:nvSpPr>
            <p:cNvPr id="6417" name="Google Shape;6417;p71"/>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1"/>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1"/>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1"/>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1"/>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71"/>
          <p:cNvGrpSpPr/>
          <p:nvPr/>
        </p:nvGrpSpPr>
        <p:grpSpPr>
          <a:xfrm>
            <a:off x="7534167" y="2731184"/>
            <a:ext cx="355664" cy="349133"/>
            <a:chOff x="5716825" y="3235950"/>
            <a:chExt cx="300900" cy="295375"/>
          </a:xfrm>
        </p:grpSpPr>
        <p:sp>
          <p:nvSpPr>
            <p:cNvPr id="6423" name="Google Shape;6423;p71"/>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1"/>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1"/>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1"/>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71"/>
          <p:cNvGrpSpPr/>
          <p:nvPr/>
        </p:nvGrpSpPr>
        <p:grpSpPr>
          <a:xfrm>
            <a:off x="7547199" y="3189872"/>
            <a:ext cx="329601" cy="327739"/>
            <a:chOff x="5727850" y="3609275"/>
            <a:chExt cx="278850" cy="277275"/>
          </a:xfrm>
        </p:grpSpPr>
        <p:sp>
          <p:nvSpPr>
            <p:cNvPr id="6428" name="Google Shape;6428;p71"/>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1"/>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1"/>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1"/>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1"/>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71"/>
          <p:cNvGrpSpPr/>
          <p:nvPr/>
        </p:nvGrpSpPr>
        <p:grpSpPr>
          <a:xfrm>
            <a:off x="7558383" y="3655259"/>
            <a:ext cx="307231" cy="349133"/>
            <a:chOff x="5736525" y="3963700"/>
            <a:chExt cx="259925" cy="295375"/>
          </a:xfrm>
        </p:grpSpPr>
        <p:sp>
          <p:nvSpPr>
            <p:cNvPr id="6434" name="Google Shape;6434;p71"/>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1"/>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1"/>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1"/>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1"/>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1"/>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1"/>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1" name="Google Shape;6441;p71"/>
          <p:cNvGrpSpPr/>
          <p:nvPr/>
        </p:nvGrpSpPr>
        <p:grpSpPr>
          <a:xfrm>
            <a:off x="6649963" y="4104585"/>
            <a:ext cx="351024" cy="350079"/>
            <a:chOff x="6553275" y="3604550"/>
            <a:chExt cx="296975" cy="296175"/>
          </a:xfrm>
        </p:grpSpPr>
        <p:sp>
          <p:nvSpPr>
            <p:cNvPr id="6442" name="Google Shape;6442;p71"/>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1"/>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71"/>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1"/>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1"/>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71"/>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8" name="Google Shape;6448;p71"/>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6449" name="Google Shape;6449;p71"/>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53" name="Shape 6453"/>
        <p:cNvGrpSpPr/>
        <p:nvPr/>
      </p:nvGrpSpPr>
      <p:grpSpPr>
        <a:xfrm>
          <a:off x="0" y="0"/>
          <a:ext cx="0" cy="0"/>
          <a:chOff x="0" y="0"/>
          <a:chExt cx="0" cy="0"/>
        </a:xfrm>
      </p:grpSpPr>
      <p:grpSp>
        <p:nvGrpSpPr>
          <p:cNvPr id="6454" name="Google Shape;6454;p72"/>
          <p:cNvGrpSpPr/>
          <p:nvPr/>
        </p:nvGrpSpPr>
        <p:grpSpPr>
          <a:xfrm>
            <a:off x="877057" y="1380546"/>
            <a:ext cx="294401" cy="353645"/>
            <a:chOff x="-35814600" y="3202075"/>
            <a:chExt cx="242625" cy="291450"/>
          </a:xfrm>
        </p:grpSpPr>
        <p:sp>
          <p:nvSpPr>
            <p:cNvPr id="6455" name="Google Shape;6455;p72"/>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2"/>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2"/>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2"/>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72"/>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2"/>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2"/>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2" name="Google Shape;6462;p72"/>
          <p:cNvGrpSpPr/>
          <p:nvPr/>
        </p:nvGrpSpPr>
        <p:grpSpPr>
          <a:xfrm>
            <a:off x="847435" y="1821466"/>
            <a:ext cx="353645" cy="353888"/>
            <a:chOff x="-35839800" y="3561025"/>
            <a:chExt cx="291450" cy="291650"/>
          </a:xfrm>
        </p:grpSpPr>
        <p:sp>
          <p:nvSpPr>
            <p:cNvPr id="6463" name="Google Shape;6463;p72"/>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2"/>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72"/>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2"/>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2"/>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2"/>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72"/>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0" name="Google Shape;6470;p72"/>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1" name="Google Shape;6471;p72"/>
          <p:cNvGrpSpPr/>
          <p:nvPr/>
        </p:nvGrpSpPr>
        <p:grpSpPr>
          <a:xfrm>
            <a:off x="3084980" y="1380546"/>
            <a:ext cx="353645" cy="353645"/>
            <a:chOff x="-34003850" y="3227275"/>
            <a:chExt cx="291450" cy="291450"/>
          </a:xfrm>
        </p:grpSpPr>
        <p:sp>
          <p:nvSpPr>
            <p:cNvPr id="6472" name="Google Shape;6472;p72"/>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2"/>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2"/>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2"/>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2"/>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72"/>
          <p:cNvGrpSpPr/>
          <p:nvPr/>
        </p:nvGrpSpPr>
        <p:grpSpPr>
          <a:xfrm>
            <a:off x="3084510" y="1821238"/>
            <a:ext cx="354586" cy="354343"/>
            <a:chOff x="-34004625" y="3585850"/>
            <a:chExt cx="292225" cy="292025"/>
          </a:xfrm>
        </p:grpSpPr>
        <p:sp>
          <p:nvSpPr>
            <p:cNvPr id="6478" name="Google Shape;6478;p72"/>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2"/>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2"/>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2"/>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2"/>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3" name="Google Shape;6483;p72"/>
          <p:cNvGrpSpPr/>
          <p:nvPr/>
        </p:nvGrpSpPr>
        <p:grpSpPr>
          <a:xfrm>
            <a:off x="3084025" y="2256439"/>
            <a:ext cx="355557" cy="354616"/>
            <a:chOff x="-34005425" y="3945575"/>
            <a:chExt cx="293025" cy="292250"/>
          </a:xfrm>
        </p:grpSpPr>
        <p:sp>
          <p:nvSpPr>
            <p:cNvPr id="6484" name="Google Shape;6484;p72"/>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2"/>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2"/>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72"/>
          <p:cNvGrpSpPr/>
          <p:nvPr/>
        </p:nvGrpSpPr>
        <p:grpSpPr>
          <a:xfrm>
            <a:off x="1731124" y="2729615"/>
            <a:ext cx="358408" cy="355557"/>
            <a:chOff x="-32174975" y="3192625"/>
            <a:chExt cx="295375" cy="293025"/>
          </a:xfrm>
        </p:grpSpPr>
        <p:sp>
          <p:nvSpPr>
            <p:cNvPr id="6488" name="Google Shape;6488;p72"/>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2"/>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2"/>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2"/>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2" name="Google Shape;6492;p72"/>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2"/>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4" name="Google Shape;6494;p72"/>
          <p:cNvGrpSpPr/>
          <p:nvPr/>
        </p:nvGrpSpPr>
        <p:grpSpPr>
          <a:xfrm>
            <a:off x="3970274" y="2730570"/>
            <a:ext cx="354586" cy="353645"/>
            <a:chOff x="-30345325" y="3184750"/>
            <a:chExt cx="292225" cy="291450"/>
          </a:xfrm>
        </p:grpSpPr>
        <p:sp>
          <p:nvSpPr>
            <p:cNvPr id="6495" name="Google Shape;6495;p72"/>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2"/>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2"/>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2"/>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2"/>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72"/>
          <p:cNvGrpSpPr/>
          <p:nvPr/>
        </p:nvGrpSpPr>
        <p:grpSpPr>
          <a:xfrm>
            <a:off x="1295026" y="1380546"/>
            <a:ext cx="353645" cy="353645"/>
            <a:chOff x="-35481425" y="3202075"/>
            <a:chExt cx="291450" cy="291450"/>
          </a:xfrm>
        </p:grpSpPr>
        <p:sp>
          <p:nvSpPr>
            <p:cNvPr id="6501" name="Google Shape;6501;p72"/>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2"/>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2"/>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2"/>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2"/>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2"/>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2"/>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8" name="Google Shape;6508;p72"/>
          <p:cNvGrpSpPr/>
          <p:nvPr/>
        </p:nvGrpSpPr>
        <p:grpSpPr>
          <a:xfrm>
            <a:off x="1294556" y="1822072"/>
            <a:ext cx="354586" cy="352675"/>
            <a:chOff x="-35482200" y="3561225"/>
            <a:chExt cx="292225" cy="290650"/>
          </a:xfrm>
        </p:grpSpPr>
        <p:sp>
          <p:nvSpPr>
            <p:cNvPr id="6509" name="Google Shape;6509;p72"/>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2"/>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2"/>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2" name="Google Shape;6512;p72"/>
          <p:cNvGrpSpPr/>
          <p:nvPr/>
        </p:nvGrpSpPr>
        <p:grpSpPr>
          <a:xfrm>
            <a:off x="1295026" y="2256940"/>
            <a:ext cx="353645" cy="353615"/>
            <a:chOff x="-35481425" y="3919600"/>
            <a:chExt cx="291450" cy="291425"/>
          </a:xfrm>
        </p:grpSpPr>
        <p:sp>
          <p:nvSpPr>
            <p:cNvPr id="6513" name="Google Shape;6513;p72"/>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2"/>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2"/>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2"/>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2"/>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2"/>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2"/>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2"/>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1" name="Google Shape;6521;p72"/>
          <p:cNvGrpSpPr/>
          <p:nvPr/>
        </p:nvGrpSpPr>
        <p:grpSpPr>
          <a:xfrm>
            <a:off x="3530661" y="1381031"/>
            <a:ext cx="357468" cy="352675"/>
            <a:chOff x="-33645475" y="3228075"/>
            <a:chExt cx="294600" cy="290650"/>
          </a:xfrm>
        </p:grpSpPr>
        <p:sp>
          <p:nvSpPr>
            <p:cNvPr id="6522" name="Google Shape;6522;p72"/>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2"/>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2"/>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2"/>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2"/>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2"/>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2"/>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9" name="Google Shape;6529;p72"/>
          <p:cNvGrpSpPr/>
          <p:nvPr/>
        </p:nvGrpSpPr>
        <p:grpSpPr>
          <a:xfrm>
            <a:off x="3531631" y="1821116"/>
            <a:ext cx="355526" cy="354586"/>
            <a:chOff x="-33646250" y="3586425"/>
            <a:chExt cx="293000" cy="292225"/>
          </a:xfrm>
        </p:grpSpPr>
        <p:sp>
          <p:nvSpPr>
            <p:cNvPr id="6530" name="Google Shape;6530;p72"/>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2"/>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72"/>
          <p:cNvGrpSpPr/>
          <p:nvPr/>
        </p:nvGrpSpPr>
        <p:grpSpPr>
          <a:xfrm>
            <a:off x="3532101" y="2255969"/>
            <a:ext cx="354586" cy="355557"/>
            <a:chOff x="-33645475" y="3944800"/>
            <a:chExt cx="292225" cy="293025"/>
          </a:xfrm>
        </p:grpSpPr>
        <p:sp>
          <p:nvSpPr>
            <p:cNvPr id="6533" name="Google Shape;6533;p72"/>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2"/>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2"/>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2"/>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2"/>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2"/>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2"/>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2"/>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72"/>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2"/>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72"/>
          <p:cNvGrpSpPr/>
          <p:nvPr/>
        </p:nvGrpSpPr>
        <p:grpSpPr>
          <a:xfrm>
            <a:off x="2185320" y="2729706"/>
            <a:ext cx="352675" cy="355375"/>
            <a:chOff x="-31809525" y="3192625"/>
            <a:chExt cx="290650" cy="292875"/>
          </a:xfrm>
        </p:grpSpPr>
        <p:sp>
          <p:nvSpPr>
            <p:cNvPr id="6544" name="Google Shape;6544;p72"/>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2"/>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2"/>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2"/>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72"/>
          <p:cNvGrpSpPr/>
          <p:nvPr/>
        </p:nvGrpSpPr>
        <p:grpSpPr>
          <a:xfrm>
            <a:off x="2184835" y="3200258"/>
            <a:ext cx="353645" cy="355557"/>
            <a:chOff x="-31811100" y="3550975"/>
            <a:chExt cx="291450" cy="293025"/>
          </a:xfrm>
        </p:grpSpPr>
        <p:sp>
          <p:nvSpPr>
            <p:cNvPr id="6549" name="Google Shape;6549;p72"/>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2"/>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2"/>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2"/>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2"/>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2"/>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2"/>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6" name="Google Shape;6556;p72"/>
          <p:cNvGrpSpPr/>
          <p:nvPr/>
        </p:nvGrpSpPr>
        <p:grpSpPr>
          <a:xfrm>
            <a:off x="2178631" y="3664562"/>
            <a:ext cx="366052" cy="356831"/>
            <a:chOff x="-31817400" y="3910025"/>
            <a:chExt cx="301675" cy="294075"/>
          </a:xfrm>
        </p:grpSpPr>
        <p:sp>
          <p:nvSpPr>
            <p:cNvPr id="6557" name="Google Shape;6557;p72"/>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2"/>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2"/>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0" name="Google Shape;6560;p72"/>
          <p:cNvGrpSpPr/>
          <p:nvPr/>
        </p:nvGrpSpPr>
        <p:grpSpPr>
          <a:xfrm>
            <a:off x="3970259" y="3200743"/>
            <a:ext cx="354616" cy="354586"/>
            <a:chOff x="-30354000" y="3569100"/>
            <a:chExt cx="292250" cy="292225"/>
          </a:xfrm>
        </p:grpSpPr>
        <p:sp>
          <p:nvSpPr>
            <p:cNvPr id="6561" name="Google Shape;6561;p72"/>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2"/>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2"/>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72"/>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2"/>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2"/>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72"/>
          <p:cNvGrpSpPr/>
          <p:nvPr/>
        </p:nvGrpSpPr>
        <p:grpSpPr>
          <a:xfrm>
            <a:off x="1748837" y="1380546"/>
            <a:ext cx="342148" cy="353645"/>
            <a:chOff x="-35118325" y="3202075"/>
            <a:chExt cx="281975" cy="291450"/>
          </a:xfrm>
        </p:grpSpPr>
        <p:sp>
          <p:nvSpPr>
            <p:cNvPr id="6568" name="Google Shape;6568;p72"/>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2"/>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2"/>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2"/>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72"/>
          <p:cNvGrpSpPr/>
          <p:nvPr/>
        </p:nvGrpSpPr>
        <p:grpSpPr>
          <a:xfrm>
            <a:off x="1742618" y="1821799"/>
            <a:ext cx="354586" cy="353221"/>
            <a:chOff x="-35123050" y="3561225"/>
            <a:chExt cx="292225" cy="291100"/>
          </a:xfrm>
        </p:grpSpPr>
        <p:sp>
          <p:nvSpPr>
            <p:cNvPr id="6573" name="Google Shape;6573;p72"/>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2"/>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5" name="Google Shape;6575;p72"/>
          <p:cNvGrpSpPr/>
          <p:nvPr/>
        </p:nvGrpSpPr>
        <p:grpSpPr>
          <a:xfrm>
            <a:off x="1784677" y="2256940"/>
            <a:ext cx="270467" cy="353615"/>
            <a:chOff x="-35089175" y="3919600"/>
            <a:chExt cx="222900" cy="291425"/>
          </a:xfrm>
        </p:grpSpPr>
        <p:sp>
          <p:nvSpPr>
            <p:cNvPr id="6576" name="Google Shape;6576;p72"/>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2"/>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72"/>
          <p:cNvGrpSpPr/>
          <p:nvPr/>
        </p:nvGrpSpPr>
        <p:grpSpPr>
          <a:xfrm>
            <a:off x="3981673" y="1380303"/>
            <a:ext cx="336445" cy="354131"/>
            <a:chOff x="-33277650" y="3226875"/>
            <a:chExt cx="277275" cy="291850"/>
          </a:xfrm>
        </p:grpSpPr>
        <p:sp>
          <p:nvSpPr>
            <p:cNvPr id="6579" name="Google Shape;6579;p72"/>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72"/>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2"/>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2"/>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2"/>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2"/>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2"/>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72"/>
          <p:cNvGrpSpPr/>
          <p:nvPr/>
        </p:nvGrpSpPr>
        <p:grpSpPr>
          <a:xfrm>
            <a:off x="3973073" y="1821587"/>
            <a:ext cx="353645" cy="353645"/>
            <a:chOff x="-33286325" y="3586425"/>
            <a:chExt cx="291450" cy="291450"/>
          </a:xfrm>
        </p:grpSpPr>
        <p:sp>
          <p:nvSpPr>
            <p:cNvPr id="6587" name="Google Shape;6587;p72"/>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2"/>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2"/>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72"/>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2"/>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72"/>
          <p:cNvGrpSpPr/>
          <p:nvPr/>
        </p:nvGrpSpPr>
        <p:grpSpPr>
          <a:xfrm>
            <a:off x="3973073" y="2255969"/>
            <a:ext cx="353645" cy="355557"/>
            <a:chOff x="-33286325" y="3944800"/>
            <a:chExt cx="291450" cy="293025"/>
          </a:xfrm>
        </p:grpSpPr>
        <p:sp>
          <p:nvSpPr>
            <p:cNvPr id="6593" name="Google Shape;6593;p72"/>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2"/>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2"/>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2"/>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7" name="Google Shape;6597;p72"/>
          <p:cNvGrpSpPr/>
          <p:nvPr/>
        </p:nvGrpSpPr>
        <p:grpSpPr>
          <a:xfrm>
            <a:off x="2631470" y="2729129"/>
            <a:ext cx="353645" cy="356527"/>
            <a:chOff x="-31452725" y="3191825"/>
            <a:chExt cx="291450" cy="293825"/>
          </a:xfrm>
        </p:grpSpPr>
        <p:sp>
          <p:nvSpPr>
            <p:cNvPr id="6598" name="Google Shape;6598;p72"/>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2"/>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2"/>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72"/>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72"/>
          <p:cNvGrpSpPr/>
          <p:nvPr/>
        </p:nvGrpSpPr>
        <p:grpSpPr>
          <a:xfrm>
            <a:off x="2631000" y="3200744"/>
            <a:ext cx="354586" cy="354586"/>
            <a:chOff x="-31452725" y="3551775"/>
            <a:chExt cx="292225" cy="292225"/>
          </a:xfrm>
        </p:grpSpPr>
        <p:sp>
          <p:nvSpPr>
            <p:cNvPr id="6603" name="Google Shape;6603;p72"/>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2"/>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2"/>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2"/>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72"/>
          <p:cNvGrpSpPr/>
          <p:nvPr/>
        </p:nvGrpSpPr>
        <p:grpSpPr>
          <a:xfrm>
            <a:off x="2629559" y="3664729"/>
            <a:ext cx="357468" cy="356497"/>
            <a:chOff x="-31455100" y="3909350"/>
            <a:chExt cx="294600" cy="293800"/>
          </a:xfrm>
        </p:grpSpPr>
        <p:sp>
          <p:nvSpPr>
            <p:cNvPr id="6608" name="Google Shape;6608;p72"/>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2"/>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72"/>
          <p:cNvGrpSpPr/>
          <p:nvPr/>
        </p:nvGrpSpPr>
        <p:grpSpPr>
          <a:xfrm>
            <a:off x="3970744" y="3665684"/>
            <a:ext cx="353645" cy="354586"/>
            <a:chOff x="-30345325" y="3918800"/>
            <a:chExt cx="291450" cy="292225"/>
          </a:xfrm>
        </p:grpSpPr>
        <p:sp>
          <p:nvSpPr>
            <p:cNvPr id="6611" name="Google Shape;6611;p72"/>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2"/>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2"/>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2"/>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2"/>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72"/>
          <p:cNvGrpSpPr/>
          <p:nvPr/>
        </p:nvGrpSpPr>
        <p:grpSpPr>
          <a:xfrm>
            <a:off x="2190209" y="1821587"/>
            <a:ext cx="353645" cy="353645"/>
            <a:chOff x="-34763900" y="3561225"/>
            <a:chExt cx="291450" cy="291450"/>
          </a:xfrm>
        </p:grpSpPr>
        <p:sp>
          <p:nvSpPr>
            <p:cNvPr id="6617" name="Google Shape;6617;p72"/>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2"/>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2"/>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0" name="Google Shape;6620;p72"/>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1" name="Google Shape;6621;p72"/>
          <p:cNvGrpSpPr/>
          <p:nvPr/>
        </p:nvGrpSpPr>
        <p:grpSpPr>
          <a:xfrm>
            <a:off x="845106" y="2730099"/>
            <a:ext cx="354586" cy="354586"/>
            <a:chOff x="-32927950" y="3227275"/>
            <a:chExt cx="292225" cy="292225"/>
          </a:xfrm>
        </p:grpSpPr>
        <p:sp>
          <p:nvSpPr>
            <p:cNvPr id="6622" name="Google Shape;6622;p72"/>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2"/>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2"/>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72"/>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72"/>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7" name="Google Shape;6627;p72"/>
          <p:cNvGrpSpPr/>
          <p:nvPr/>
        </p:nvGrpSpPr>
        <p:grpSpPr>
          <a:xfrm>
            <a:off x="844621" y="3201213"/>
            <a:ext cx="355557" cy="353645"/>
            <a:chOff x="-32927950" y="3586425"/>
            <a:chExt cx="293025" cy="291450"/>
          </a:xfrm>
        </p:grpSpPr>
        <p:sp>
          <p:nvSpPr>
            <p:cNvPr id="6628" name="Google Shape;6628;p72"/>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72"/>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2"/>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2"/>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2"/>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72"/>
          <p:cNvGrpSpPr/>
          <p:nvPr/>
        </p:nvGrpSpPr>
        <p:grpSpPr>
          <a:xfrm>
            <a:off x="845106" y="3665198"/>
            <a:ext cx="354586" cy="355557"/>
            <a:chOff x="-32927950" y="3944800"/>
            <a:chExt cx="292225" cy="293025"/>
          </a:xfrm>
        </p:grpSpPr>
        <p:sp>
          <p:nvSpPr>
            <p:cNvPr id="6634" name="Google Shape;6634;p72"/>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72"/>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2"/>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2"/>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72"/>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2"/>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2"/>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2"/>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2"/>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72"/>
          <p:cNvGrpSpPr/>
          <p:nvPr/>
        </p:nvGrpSpPr>
        <p:grpSpPr>
          <a:xfrm>
            <a:off x="3073898" y="2730449"/>
            <a:ext cx="354586" cy="353888"/>
            <a:chOff x="-31094350" y="3194000"/>
            <a:chExt cx="292225" cy="291650"/>
          </a:xfrm>
        </p:grpSpPr>
        <p:sp>
          <p:nvSpPr>
            <p:cNvPr id="6644" name="Google Shape;6644;p72"/>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2"/>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2"/>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2"/>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2"/>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2"/>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2"/>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2"/>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2" name="Google Shape;6652;p72"/>
          <p:cNvGrpSpPr/>
          <p:nvPr/>
        </p:nvGrpSpPr>
        <p:grpSpPr>
          <a:xfrm>
            <a:off x="3074368" y="3200941"/>
            <a:ext cx="353645" cy="354191"/>
            <a:chOff x="-31093575" y="3552550"/>
            <a:chExt cx="291450" cy="291900"/>
          </a:xfrm>
        </p:grpSpPr>
        <p:sp>
          <p:nvSpPr>
            <p:cNvPr id="6653" name="Google Shape;6653;p72"/>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2"/>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2"/>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2"/>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7" name="Google Shape;6657;p72"/>
          <p:cNvGrpSpPr/>
          <p:nvPr/>
        </p:nvGrpSpPr>
        <p:grpSpPr>
          <a:xfrm>
            <a:off x="2200736" y="1380546"/>
            <a:ext cx="332593" cy="353645"/>
            <a:chOff x="-34755225" y="3202075"/>
            <a:chExt cx="274100" cy="291450"/>
          </a:xfrm>
        </p:grpSpPr>
        <p:sp>
          <p:nvSpPr>
            <p:cNvPr id="6658" name="Google Shape;6658;p72"/>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2"/>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2"/>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2"/>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2"/>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2"/>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2"/>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5" name="Google Shape;6665;p72"/>
          <p:cNvGrpSpPr/>
          <p:nvPr/>
        </p:nvGrpSpPr>
        <p:grpSpPr>
          <a:xfrm>
            <a:off x="3074368" y="3666169"/>
            <a:ext cx="353645" cy="353615"/>
            <a:chOff x="-31093575" y="3911725"/>
            <a:chExt cx="291450" cy="291425"/>
          </a:xfrm>
        </p:grpSpPr>
        <p:sp>
          <p:nvSpPr>
            <p:cNvPr id="6666" name="Google Shape;6666;p72"/>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2"/>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8" name="Google Shape;6668;p72"/>
          <p:cNvGrpSpPr/>
          <p:nvPr/>
        </p:nvGrpSpPr>
        <p:grpSpPr>
          <a:xfrm>
            <a:off x="2183798" y="4123136"/>
            <a:ext cx="356497" cy="354586"/>
            <a:chOff x="-29946000" y="3183175"/>
            <a:chExt cx="293800" cy="292225"/>
          </a:xfrm>
        </p:grpSpPr>
        <p:sp>
          <p:nvSpPr>
            <p:cNvPr id="6669" name="Google Shape;6669;p72"/>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2"/>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2"/>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2"/>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72"/>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2"/>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72"/>
          <p:cNvGrpSpPr/>
          <p:nvPr/>
        </p:nvGrpSpPr>
        <p:grpSpPr>
          <a:xfrm>
            <a:off x="2628330" y="1380289"/>
            <a:ext cx="358408" cy="354161"/>
            <a:chOff x="-34408675" y="3202075"/>
            <a:chExt cx="295375" cy="291875"/>
          </a:xfrm>
        </p:grpSpPr>
        <p:sp>
          <p:nvSpPr>
            <p:cNvPr id="6676" name="Google Shape;6676;p72"/>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2"/>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2"/>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2"/>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0" name="Google Shape;6680;p72"/>
          <p:cNvGrpSpPr/>
          <p:nvPr/>
        </p:nvGrpSpPr>
        <p:grpSpPr>
          <a:xfrm>
            <a:off x="2630241" y="1820283"/>
            <a:ext cx="354586" cy="356254"/>
            <a:chOff x="-34405525" y="3558075"/>
            <a:chExt cx="292225" cy="293600"/>
          </a:xfrm>
        </p:grpSpPr>
        <p:sp>
          <p:nvSpPr>
            <p:cNvPr id="6681" name="Google Shape;6681;p72"/>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2"/>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2"/>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72"/>
          <p:cNvGrpSpPr/>
          <p:nvPr/>
        </p:nvGrpSpPr>
        <p:grpSpPr>
          <a:xfrm>
            <a:off x="2629755" y="2256940"/>
            <a:ext cx="355557" cy="353615"/>
            <a:chOff x="-34406325" y="3919600"/>
            <a:chExt cx="293025" cy="291425"/>
          </a:xfrm>
        </p:grpSpPr>
        <p:sp>
          <p:nvSpPr>
            <p:cNvPr id="6685" name="Google Shape;6685;p72"/>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72"/>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72"/>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2"/>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2"/>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2"/>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72"/>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72"/>
          <p:cNvGrpSpPr/>
          <p:nvPr/>
        </p:nvGrpSpPr>
        <p:grpSpPr>
          <a:xfrm>
            <a:off x="1293653" y="2736303"/>
            <a:ext cx="353645" cy="342179"/>
            <a:chOff x="-32568800" y="3232000"/>
            <a:chExt cx="291450" cy="282000"/>
          </a:xfrm>
        </p:grpSpPr>
        <p:sp>
          <p:nvSpPr>
            <p:cNvPr id="6693" name="Google Shape;6693;p72"/>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2"/>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72"/>
          <p:cNvGrpSpPr/>
          <p:nvPr/>
        </p:nvGrpSpPr>
        <p:grpSpPr>
          <a:xfrm>
            <a:off x="1293183" y="3201213"/>
            <a:ext cx="354586" cy="353645"/>
            <a:chOff x="-32569575" y="3586425"/>
            <a:chExt cx="292225" cy="291450"/>
          </a:xfrm>
        </p:grpSpPr>
        <p:sp>
          <p:nvSpPr>
            <p:cNvPr id="6696" name="Google Shape;6696;p72"/>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2"/>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72"/>
          <p:cNvGrpSpPr/>
          <p:nvPr/>
        </p:nvGrpSpPr>
        <p:grpSpPr>
          <a:xfrm>
            <a:off x="1284098" y="3665805"/>
            <a:ext cx="372756" cy="354343"/>
            <a:chOff x="-32576675" y="3944600"/>
            <a:chExt cx="307200" cy="292025"/>
          </a:xfrm>
        </p:grpSpPr>
        <p:sp>
          <p:nvSpPr>
            <p:cNvPr id="6699" name="Google Shape;6699;p72"/>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2"/>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72"/>
          <p:cNvGrpSpPr/>
          <p:nvPr/>
        </p:nvGrpSpPr>
        <p:grpSpPr>
          <a:xfrm>
            <a:off x="3529065" y="2730100"/>
            <a:ext cx="354586" cy="354586"/>
            <a:chOff x="-30735200" y="3192625"/>
            <a:chExt cx="292225" cy="292225"/>
          </a:xfrm>
        </p:grpSpPr>
        <p:sp>
          <p:nvSpPr>
            <p:cNvPr id="6702" name="Google Shape;6702;p72"/>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2"/>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72"/>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2"/>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2"/>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2"/>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2"/>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72"/>
          <p:cNvGrpSpPr/>
          <p:nvPr/>
        </p:nvGrpSpPr>
        <p:grpSpPr>
          <a:xfrm>
            <a:off x="3529065" y="3201532"/>
            <a:ext cx="354586" cy="353008"/>
            <a:chOff x="-30735200" y="3552550"/>
            <a:chExt cx="292225" cy="290925"/>
          </a:xfrm>
        </p:grpSpPr>
        <p:sp>
          <p:nvSpPr>
            <p:cNvPr id="6710" name="Google Shape;6710;p72"/>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72"/>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72"/>
          <p:cNvGrpSpPr/>
          <p:nvPr/>
        </p:nvGrpSpPr>
        <p:grpSpPr>
          <a:xfrm>
            <a:off x="3529065" y="3666154"/>
            <a:ext cx="354586" cy="353645"/>
            <a:chOff x="-30735200" y="3910925"/>
            <a:chExt cx="292225" cy="291450"/>
          </a:xfrm>
        </p:grpSpPr>
        <p:sp>
          <p:nvSpPr>
            <p:cNvPr id="6713" name="Google Shape;6713;p72"/>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2"/>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5" name="Google Shape;6715;p72"/>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6" name="Google Shape;6716;p72"/>
          <p:cNvGrpSpPr/>
          <p:nvPr/>
        </p:nvGrpSpPr>
        <p:grpSpPr>
          <a:xfrm>
            <a:off x="4882910" y="1379021"/>
            <a:ext cx="358971" cy="359224"/>
            <a:chOff x="-57956275" y="3197925"/>
            <a:chExt cx="319000" cy="319225"/>
          </a:xfrm>
        </p:grpSpPr>
        <p:sp>
          <p:nvSpPr>
            <p:cNvPr id="6717" name="Google Shape;6717;p72"/>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2"/>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2"/>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2"/>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2"/>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2"/>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2"/>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72"/>
          <p:cNvGrpSpPr/>
          <p:nvPr/>
        </p:nvGrpSpPr>
        <p:grpSpPr>
          <a:xfrm>
            <a:off x="4905064" y="1835446"/>
            <a:ext cx="314662" cy="358971"/>
            <a:chOff x="-57940525" y="3590375"/>
            <a:chExt cx="279625" cy="319000"/>
          </a:xfrm>
        </p:grpSpPr>
        <p:sp>
          <p:nvSpPr>
            <p:cNvPr id="6725" name="Google Shape;6725;p72"/>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2"/>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2"/>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2"/>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2"/>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72"/>
          <p:cNvGrpSpPr/>
          <p:nvPr/>
        </p:nvGrpSpPr>
        <p:grpSpPr>
          <a:xfrm>
            <a:off x="4875945" y="2276817"/>
            <a:ext cx="358099" cy="358999"/>
            <a:chOff x="-57959425" y="3982600"/>
            <a:chExt cx="318225" cy="319025"/>
          </a:xfrm>
        </p:grpSpPr>
        <p:sp>
          <p:nvSpPr>
            <p:cNvPr id="6731" name="Google Shape;6731;p72"/>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2"/>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2"/>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2"/>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5" name="Google Shape;6735;p72"/>
          <p:cNvGrpSpPr/>
          <p:nvPr/>
        </p:nvGrpSpPr>
        <p:grpSpPr>
          <a:xfrm>
            <a:off x="7076112" y="1380146"/>
            <a:ext cx="357226" cy="357226"/>
            <a:chOff x="-55987225" y="3198925"/>
            <a:chExt cx="317450" cy="317450"/>
          </a:xfrm>
        </p:grpSpPr>
        <p:sp>
          <p:nvSpPr>
            <p:cNvPr id="6736" name="Google Shape;6736;p72"/>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2"/>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2"/>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72"/>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72"/>
          <p:cNvGrpSpPr/>
          <p:nvPr/>
        </p:nvGrpSpPr>
        <p:grpSpPr>
          <a:xfrm>
            <a:off x="7076112" y="1836178"/>
            <a:ext cx="357226" cy="357367"/>
            <a:chOff x="-55987225" y="3591025"/>
            <a:chExt cx="317450" cy="317575"/>
          </a:xfrm>
        </p:grpSpPr>
        <p:sp>
          <p:nvSpPr>
            <p:cNvPr id="6741" name="Google Shape;6741;p72"/>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2"/>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2"/>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2"/>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72"/>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72"/>
          <p:cNvGrpSpPr/>
          <p:nvPr/>
        </p:nvGrpSpPr>
        <p:grpSpPr>
          <a:xfrm>
            <a:off x="7090027" y="2276817"/>
            <a:ext cx="358999" cy="358999"/>
            <a:chOff x="-55988800" y="3982600"/>
            <a:chExt cx="319025" cy="319025"/>
          </a:xfrm>
        </p:grpSpPr>
        <p:sp>
          <p:nvSpPr>
            <p:cNvPr id="6747" name="Google Shape;6747;p72"/>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2"/>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72"/>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2"/>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2"/>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2" name="Google Shape;6752;p72"/>
          <p:cNvGrpSpPr/>
          <p:nvPr/>
        </p:nvGrpSpPr>
        <p:grpSpPr>
          <a:xfrm>
            <a:off x="5748546" y="2734774"/>
            <a:ext cx="356326" cy="358971"/>
            <a:chOff x="-54026025" y="3192625"/>
            <a:chExt cx="316650" cy="319000"/>
          </a:xfrm>
        </p:grpSpPr>
        <p:sp>
          <p:nvSpPr>
            <p:cNvPr id="6753" name="Google Shape;6753;p72"/>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2"/>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2"/>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2"/>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2"/>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72"/>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2"/>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2"/>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72"/>
          <p:cNvGrpSpPr/>
          <p:nvPr/>
        </p:nvGrpSpPr>
        <p:grpSpPr>
          <a:xfrm>
            <a:off x="5768492" y="3205748"/>
            <a:ext cx="316434" cy="358099"/>
            <a:chOff x="-54007925" y="3584850"/>
            <a:chExt cx="281200" cy="318225"/>
          </a:xfrm>
        </p:grpSpPr>
        <p:sp>
          <p:nvSpPr>
            <p:cNvPr id="6762" name="Google Shape;6762;p72"/>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2"/>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2"/>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2"/>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2"/>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2"/>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8" name="Google Shape;6768;p72"/>
          <p:cNvGrpSpPr/>
          <p:nvPr/>
        </p:nvGrpSpPr>
        <p:grpSpPr>
          <a:xfrm>
            <a:off x="5768492" y="3667633"/>
            <a:ext cx="316434" cy="358914"/>
            <a:chOff x="-54007925" y="3975575"/>
            <a:chExt cx="281200" cy="318950"/>
          </a:xfrm>
        </p:grpSpPr>
        <p:sp>
          <p:nvSpPr>
            <p:cNvPr id="6769" name="Google Shape;6769;p72"/>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2"/>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2"/>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2"/>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72"/>
          <p:cNvGrpSpPr/>
          <p:nvPr/>
        </p:nvGrpSpPr>
        <p:grpSpPr>
          <a:xfrm>
            <a:off x="8003359" y="2752104"/>
            <a:ext cx="274770" cy="358492"/>
            <a:chOff x="-52005775" y="3208025"/>
            <a:chExt cx="244175" cy="318575"/>
          </a:xfrm>
        </p:grpSpPr>
        <p:sp>
          <p:nvSpPr>
            <p:cNvPr id="6774" name="Google Shape;6774;p72"/>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2"/>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2"/>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2"/>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2"/>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2"/>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2"/>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2"/>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2"/>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2"/>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2"/>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72"/>
          <p:cNvGrpSpPr/>
          <p:nvPr/>
        </p:nvGrpSpPr>
        <p:grpSpPr>
          <a:xfrm>
            <a:off x="5309825" y="1380146"/>
            <a:ext cx="358099" cy="358099"/>
            <a:chOff x="-57568775" y="3198925"/>
            <a:chExt cx="318225" cy="318225"/>
          </a:xfrm>
        </p:grpSpPr>
        <p:sp>
          <p:nvSpPr>
            <p:cNvPr id="6786" name="Google Shape;6786;p72"/>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2"/>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2"/>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2"/>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2"/>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2"/>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72"/>
          <p:cNvGrpSpPr/>
          <p:nvPr/>
        </p:nvGrpSpPr>
        <p:grpSpPr>
          <a:xfrm>
            <a:off x="5331543" y="1835446"/>
            <a:ext cx="314662" cy="358099"/>
            <a:chOff x="-57549075" y="3590375"/>
            <a:chExt cx="279625" cy="318225"/>
          </a:xfrm>
        </p:grpSpPr>
        <p:sp>
          <p:nvSpPr>
            <p:cNvPr id="6793" name="Google Shape;6793;p72"/>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2"/>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2"/>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2"/>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7" name="Google Shape;6797;p72"/>
          <p:cNvGrpSpPr/>
          <p:nvPr/>
        </p:nvGrpSpPr>
        <p:grpSpPr>
          <a:xfrm>
            <a:off x="5323740" y="2276817"/>
            <a:ext cx="359871" cy="359871"/>
            <a:chOff x="-57570350" y="3982600"/>
            <a:chExt cx="319800" cy="319800"/>
          </a:xfrm>
        </p:grpSpPr>
        <p:sp>
          <p:nvSpPr>
            <p:cNvPr id="6798" name="Google Shape;6798;p72"/>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2"/>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2"/>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2"/>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72"/>
          <p:cNvGrpSpPr/>
          <p:nvPr/>
        </p:nvGrpSpPr>
        <p:grpSpPr>
          <a:xfrm>
            <a:off x="7538779" y="1379246"/>
            <a:ext cx="314662" cy="358999"/>
            <a:chOff x="-55576850" y="3198125"/>
            <a:chExt cx="279625" cy="319025"/>
          </a:xfrm>
        </p:grpSpPr>
        <p:sp>
          <p:nvSpPr>
            <p:cNvPr id="6803" name="Google Shape;6803;p72"/>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2"/>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2"/>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2"/>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72"/>
          <p:cNvGrpSpPr/>
          <p:nvPr/>
        </p:nvGrpSpPr>
        <p:grpSpPr>
          <a:xfrm>
            <a:off x="7516174" y="1835221"/>
            <a:ext cx="359871" cy="358324"/>
            <a:chOff x="-55596550" y="3590175"/>
            <a:chExt cx="319800" cy="318425"/>
          </a:xfrm>
        </p:grpSpPr>
        <p:sp>
          <p:nvSpPr>
            <p:cNvPr id="6808" name="Google Shape;6808;p72"/>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2"/>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2"/>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2"/>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72"/>
          <p:cNvGrpSpPr/>
          <p:nvPr/>
        </p:nvGrpSpPr>
        <p:grpSpPr>
          <a:xfrm>
            <a:off x="7531412" y="2276564"/>
            <a:ext cx="358999" cy="359252"/>
            <a:chOff x="-55595775" y="3982375"/>
            <a:chExt cx="319025" cy="319250"/>
          </a:xfrm>
        </p:grpSpPr>
        <p:sp>
          <p:nvSpPr>
            <p:cNvPr id="6813" name="Google Shape;6813;p72"/>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2"/>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2"/>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2"/>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2"/>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2"/>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72"/>
          <p:cNvGrpSpPr/>
          <p:nvPr/>
        </p:nvGrpSpPr>
        <p:grpSpPr>
          <a:xfrm>
            <a:off x="6188595" y="2734774"/>
            <a:ext cx="358999" cy="358099"/>
            <a:chOff x="-53635375" y="3192625"/>
            <a:chExt cx="319025" cy="318225"/>
          </a:xfrm>
        </p:grpSpPr>
        <p:sp>
          <p:nvSpPr>
            <p:cNvPr id="6820" name="Google Shape;6820;p72"/>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2"/>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2"/>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72"/>
          <p:cNvGrpSpPr/>
          <p:nvPr/>
        </p:nvGrpSpPr>
        <p:grpSpPr>
          <a:xfrm>
            <a:off x="6210763" y="3205748"/>
            <a:ext cx="314662" cy="358999"/>
            <a:chOff x="-53615675" y="3584850"/>
            <a:chExt cx="279625" cy="319025"/>
          </a:xfrm>
        </p:grpSpPr>
        <p:sp>
          <p:nvSpPr>
            <p:cNvPr id="6824" name="Google Shape;6824;p72"/>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2"/>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2"/>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7" name="Google Shape;6827;p72"/>
          <p:cNvGrpSpPr/>
          <p:nvPr/>
        </p:nvGrpSpPr>
        <p:grpSpPr>
          <a:xfrm>
            <a:off x="6188609" y="3668674"/>
            <a:ext cx="358971" cy="357874"/>
            <a:chOff x="-53634575" y="3976500"/>
            <a:chExt cx="319000" cy="318025"/>
          </a:xfrm>
        </p:grpSpPr>
        <p:sp>
          <p:nvSpPr>
            <p:cNvPr id="6828" name="Google Shape;6828;p72"/>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72"/>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2"/>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2"/>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2"/>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2"/>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2"/>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2"/>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72"/>
          <p:cNvGrpSpPr/>
          <p:nvPr/>
        </p:nvGrpSpPr>
        <p:grpSpPr>
          <a:xfrm>
            <a:off x="7983413" y="3211628"/>
            <a:ext cx="314662" cy="358436"/>
            <a:chOff x="-52023900" y="3590075"/>
            <a:chExt cx="279625" cy="318525"/>
          </a:xfrm>
        </p:grpSpPr>
        <p:sp>
          <p:nvSpPr>
            <p:cNvPr id="6837" name="Google Shape;6837;p72"/>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2"/>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2"/>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2"/>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2"/>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2"/>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2"/>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72"/>
          <p:cNvGrpSpPr/>
          <p:nvPr/>
        </p:nvGrpSpPr>
        <p:grpSpPr>
          <a:xfrm>
            <a:off x="5746654" y="1380146"/>
            <a:ext cx="358971" cy="358971"/>
            <a:chOff x="-57173375" y="3198925"/>
            <a:chExt cx="319000" cy="319000"/>
          </a:xfrm>
        </p:grpSpPr>
        <p:sp>
          <p:nvSpPr>
            <p:cNvPr id="6845" name="Google Shape;6845;p72"/>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2"/>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2"/>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2"/>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72"/>
          <p:cNvGrpSpPr/>
          <p:nvPr/>
        </p:nvGrpSpPr>
        <p:grpSpPr>
          <a:xfrm>
            <a:off x="5747541" y="1857587"/>
            <a:ext cx="357198" cy="314690"/>
            <a:chOff x="-57176525" y="3610050"/>
            <a:chExt cx="317425" cy="279650"/>
          </a:xfrm>
        </p:grpSpPr>
        <p:sp>
          <p:nvSpPr>
            <p:cNvPr id="6850" name="Google Shape;6850;p72"/>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2"/>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2"/>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2"/>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2"/>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5" name="Google Shape;6855;p72"/>
          <p:cNvGrpSpPr/>
          <p:nvPr/>
        </p:nvGrpSpPr>
        <p:grpSpPr>
          <a:xfrm>
            <a:off x="7957995" y="1380146"/>
            <a:ext cx="358099" cy="356326"/>
            <a:chOff x="-55202750" y="3198925"/>
            <a:chExt cx="318225" cy="316650"/>
          </a:xfrm>
        </p:grpSpPr>
        <p:sp>
          <p:nvSpPr>
            <p:cNvPr id="6856" name="Google Shape;6856;p72"/>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2"/>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72"/>
          <p:cNvGrpSpPr/>
          <p:nvPr/>
        </p:nvGrpSpPr>
        <p:grpSpPr>
          <a:xfrm>
            <a:off x="7968629" y="1835446"/>
            <a:ext cx="336830" cy="358099"/>
            <a:chOff x="-55194875" y="3590375"/>
            <a:chExt cx="299325" cy="318225"/>
          </a:xfrm>
        </p:grpSpPr>
        <p:sp>
          <p:nvSpPr>
            <p:cNvPr id="6859" name="Google Shape;6859;p72"/>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2"/>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2"/>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2"/>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2"/>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72"/>
          <p:cNvGrpSpPr/>
          <p:nvPr/>
        </p:nvGrpSpPr>
        <p:grpSpPr>
          <a:xfrm>
            <a:off x="7973247" y="2277717"/>
            <a:ext cx="357198" cy="357198"/>
            <a:chOff x="-55203525" y="3983400"/>
            <a:chExt cx="317425" cy="317425"/>
          </a:xfrm>
        </p:grpSpPr>
        <p:sp>
          <p:nvSpPr>
            <p:cNvPr id="6865" name="Google Shape;6865;p72"/>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2"/>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2"/>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72"/>
          <p:cNvGrpSpPr/>
          <p:nvPr/>
        </p:nvGrpSpPr>
        <p:grpSpPr>
          <a:xfrm>
            <a:off x="6639727" y="2734774"/>
            <a:ext cx="335930" cy="358971"/>
            <a:chOff x="-53232900" y="3192625"/>
            <a:chExt cx="298525" cy="319000"/>
          </a:xfrm>
        </p:grpSpPr>
        <p:sp>
          <p:nvSpPr>
            <p:cNvPr id="6869" name="Google Shape;6869;p72"/>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2"/>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2"/>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2"/>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2"/>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2"/>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2"/>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2"/>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72"/>
          <p:cNvGrpSpPr/>
          <p:nvPr/>
        </p:nvGrpSpPr>
        <p:grpSpPr>
          <a:xfrm>
            <a:off x="6629093" y="3205748"/>
            <a:ext cx="357198" cy="356326"/>
            <a:chOff x="-53242350" y="3584850"/>
            <a:chExt cx="317425" cy="316650"/>
          </a:xfrm>
        </p:grpSpPr>
        <p:sp>
          <p:nvSpPr>
            <p:cNvPr id="6878" name="Google Shape;6878;p72"/>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2"/>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2"/>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2"/>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2"/>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72"/>
          <p:cNvGrpSpPr/>
          <p:nvPr/>
        </p:nvGrpSpPr>
        <p:grpSpPr>
          <a:xfrm>
            <a:off x="6650362" y="3668449"/>
            <a:ext cx="314662" cy="358999"/>
            <a:chOff x="-53224225" y="3976300"/>
            <a:chExt cx="279625" cy="319025"/>
          </a:xfrm>
        </p:grpSpPr>
        <p:sp>
          <p:nvSpPr>
            <p:cNvPr id="6884" name="Google Shape;6884;p72"/>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2"/>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2"/>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2"/>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2"/>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2"/>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2"/>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72"/>
          <p:cNvGrpSpPr/>
          <p:nvPr/>
        </p:nvGrpSpPr>
        <p:grpSpPr>
          <a:xfrm>
            <a:off x="7961258" y="3676129"/>
            <a:ext cx="358971" cy="358408"/>
            <a:chOff x="-52043575" y="3983125"/>
            <a:chExt cx="319000" cy="318500"/>
          </a:xfrm>
        </p:grpSpPr>
        <p:sp>
          <p:nvSpPr>
            <p:cNvPr id="6892" name="Google Shape;6892;p72"/>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2"/>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2"/>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2"/>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2"/>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2"/>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2"/>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2"/>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2"/>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72"/>
          <p:cNvGrpSpPr/>
          <p:nvPr/>
        </p:nvGrpSpPr>
        <p:grpSpPr>
          <a:xfrm>
            <a:off x="6215199" y="1380146"/>
            <a:ext cx="314662" cy="358971"/>
            <a:chOff x="-56766175" y="3198925"/>
            <a:chExt cx="279625" cy="319000"/>
          </a:xfrm>
        </p:grpSpPr>
        <p:sp>
          <p:nvSpPr>
            <p:cNvPr id="6902" name="Google Shape;6902;p72"/>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2"/>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2"/>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2"/>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2"/>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2"/>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2"/>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72"/>
          <p:cNvGrpSpPr/>
          <p:nvPr/>
        </p:nvGrpSpPr>
        <p:grpSpPr>
          <a:xfrm>
            <a:off x="6214313" y="1835446"/>
            <a:ext cx="316434" cy="358099"/>
            <a:chOff x="-56766175" y="3590375"/>
            <a:chExt cx="281200" cy="318225"/>
          </a:xfrm>
        </p:grpSpPr>
        <p:sp>
          <p:nvSpPr>
            <p:cNvPr id="6910" name="Google Shape;6910;p72"/>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2"/>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2"/>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2"/>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72"/>
          <p:cNvGrpSpPr/>
          <p:nvPr/>
        </p:nvGrpSpPr>
        <p:grpSpPr>
          <a:xfrm>
            <a:off x="6251269" y="2276817"/>
            <a:ext cx="272126" cy="358099"/>
            <a:chOff x="-56747275" y="3982600"/>
            <a:chExt cx="241825" cy="318225"/>
          </a:xfrm>
        </p:grpSpPr>
        <p:sp>
          <p:nvSpPr>
            <p:cNvPr id="6915" name="Google Shape;6915;p72"/>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2"/>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2"/>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2"/>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2"/>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2"/>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2"/>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72"/>
          <p:cNvGrpSpPr/>
          <p:nvPr/>
        </p:nvGrpSpPr>
        <p:grpSpPr>
          <a:xfrm>
            <a:off x="4859020" y="3219055"/>
            <a:ext cx="358999" cy="342991"/>
            <a:chOff x="-54812875" y="3596675"/>
            <a:chExt cx="319025" cy="304800"/>
          </a:xfrm>
        </p:grpSpPr>
        <p:sp>
          <p:nvSpPr>
            <p:cNvPr id="6923" name="Google Shape;6923;p72"/>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2"/>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2"/>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2"/>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2"/>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2"/>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2"/>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0" name="Google Shape;6930;p72"/>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2"/>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2" name="Google Shape;6932;p72"/>
          <p:cNvGrpSpPr/>
          <p:nvPr/>
        </p:nvGrpSpPr>
        <p:grpSpPr>
          <a:xfrm>
            <a:off x="4881188" y="3675538"/>
            <a:ext cx="314662" cy="358099"/>
            <a:chOff x="-54793175" y="3982600"/>
            <a:chExt cx="279625" cy="318225"/>
          </a:xfrm>
        </p:grpSpPr>
        <p:sp>
          <p:nvSpPr>
            <p:cNvPr id="6933" name="Google Shape;6933;p72"/>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2"/>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2"/>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2"/>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2"/>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2"/>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2"/>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72"/>
          <p:cNvGrpSpPr/>
          <p:nvPr/>
        </p:nvGrpSpPr>
        <p:grpSpPr>
          <a:xfrm>
            <a:off x="7092647" y="2734774"/>
            <a:ext cx="314662" cy="358099"/>
            <a:chOff x="-52832000" y="3192625"/>
            <a:chExt cx="279625" cy="318225"/>
          </a:xfrm>
        </p:grpSpPr>
        <p:sp>
          <p:nvSpPr>
            <p:cNvPr id="6941" name="Google Shape;6941;p72"/>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2"/>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2"/>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2"/>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2"/>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2"/>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2"/>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2"/>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72"/>
          <p:cNvGrpSpPr/>
          <p:nvPr/>
        </p:nvGrpSpPr>
        <p:grpSpPr>
          <a:xfrm>
            <a:off x="5779179" y="2276142"/>
            <a:ext cx="323524" cy="358774"/>
            <a:chOff x="-57162350" y="3982000"/>
            <a:chExt cx="287500" cy="318825"/>
          </a:xfrm>
        </p:grpSpPr>
        <p:sp>
          <p:nvSpPr>
            <p:cNvPr id="6950" name="Google Shape;6950;p72"/>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2"/>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2"/>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2"/>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2"/>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2"/>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2"/>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2"/>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72"/>
          <p:cNvGrpSpPr/>
          <p:nvPr/>
        </p:nvGrpSpPr>
        <p:grpSpPr>
          <a:xfrm>
            <a:off x="7070492" y="3206648"/>
            <a:ext cx="358971" cy="357198"/>
            <a:chOff x="-52851675" y="3585650"/>
            <a:chExt cx="319000" cy="317425"/>
          </a:xfrm>
        </p:grpSpPr>
        <p:sp>
          <p:nvSpPr>
            <p:cNvPr id="6959" name="Google Shape;6959;p72"/>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2"/>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2"/>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2"/>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2"/>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2"/>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72"/>
          <p:cNvGrpSpPr/>
          <p:nvPr/>
        </p:nvGrpSpPr>
        <p:grpSpPr>
          <a:xfrm>
            <a:off x="7092647" y="3668449"/>
            <a:ext cx="314662" cy="358999"/>
            <a:chOff x="-52832000" y="3976300"/>
            <a:chExt cx="279625" cy="319025"/>
          </a:xfrm>
        </p:grpSpPr>
        <p:sp>
          <p:nvSpPr>
            <p:cNvPr id="6966" name="Google Shape;6966;p72"/>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2"/>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2"/>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2"/>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2"/>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72"/>
          <p:cNvGrpSpPr/>
          <p:nvPr/>
        </p:nvGrpSpPr>
        <p:grpSpPr>
          <a:xfrm>
            <a:off x="6209853" y="4123097"/>
            <a:ext cx="316434" cy="358099"/>
            <a:chOff x="-51633225" y="3198925"/>
            <a:chExt cx="281200" cy="318225"/>
          </a:xfrm>
        </p:grpSpPr>
        <p:sp>
          <p:nvSpPr>
            <p:cNvPr id="6972" name="Google Shape;6972;p72"/>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2"/>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2"/>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2"/>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2"/>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2"/>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2"/>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72"/>
          <p:cNvGrpSpPr/>
          <p:nvPr/>
        </p:nvGrpSpPr>
        <p:grpSpPr>
          <a:xfrm>
            <a:off x="6628676" y="1381018"/>
            <a:ext cx="365188" cy="357226"/>
            <a:chOff x="-56396775" y="3199700"/>
            <a:chExt cx="324525" cy="317450"/>
          </a:xfrm>
        </p:grpSpPr>
        <p:sp>
          <p:nvSpPr>
            <p:cNvPr id="6980" name="Google Shape;6980;p72"/>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2"/>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2"/>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2"/>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2"/>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2"/>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72"/>
          <p:cNvGrpSpPr/>
          <p:nvPr/>
        </p:nvGrpSpPr>
        <p:grpSpPr>
          <a:xfrm>
            <a:off x="6631771" y="1846953"/>
            <a:ext cx="358999" cy="335958"/>
            <a:chOff x="-56394425" y="3600600"/>
            <a:chExt cx="319025" cy="298550"/>
          </a:xfrm>
        </p:grpSpPr>
        <p:sp>
          <p:nvSpPr>
            <p:cNvPr id="6987" name="Google Shape;6987;p72"/>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2"/>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2"/>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72"/>
          <p:cNvGrpSpPr/>
          <p:nvPr/>
        </p:nvGrpSpPr>
        <p:grpSpPr>
          <a:xfrm>
            <a:off x="6662538" y="2277717"/>
            <a:ext cx="327068" cy="357198"/>
            <a:chOff x="-56379450" y="3983400"/>
            <a:chExt cx="290650" cy="317425"/>
          </a:xfrm>
        </p:grpSpPr>
        <p:sp>
          <p:nvSpPr>
            <p:cNvPr id="6991" name="Google Shape;6991;p72"/>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2"/>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2"/>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2"/>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2"/>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2"/>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2"/>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2"/>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72"/>
          <p:cNvGrpSpPr/>
          <p:nvPr/>
        </p:nvGrpSpPr>
        <p:grpSpPr>
          <a:xfrm>
            <a:off x="5326242" y="2741864"/>
            <a:ext cx="316434" cy="358971"/>
            <a:chOff x="-54401725" y="3198925"/>
            <a:chExt cx="281200" cy="319000"/>
          </a:xfrm>
        </p:grpSpPr>
        <p:sp>
          <p:nvSpPr>
            <p:cNvPr id="7000" name="Google Shape;7000;p72"/>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2"/>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2"/>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2"/>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2"/>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2"/>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2"/>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2"/>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2"/>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2"/>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2"/>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72"/>
          <p:cNvGrpSpPr/>
          <p:nvPr/>
        </p:nvGrpSpPr>
        <p:grpSpPr>
          <a:xfrm>
            <a:off x="5327128" y="3211965"/>
            <a:ext cx="314662" cy="358099"/>
            <a:chOff x="-54401725" y="3590375"/>
            <a:chExt cx="279625" cy="318225"/>
          </a:xfrm>
        </p:grpSpPr>
        <p:sp>
          <p:nvSpPr>
            <p:cNvPr id="7012" name="Google Shape;7012;p72"/>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2"/>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2"/>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2"/>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2"/>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2"/>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72"/>
          <p:cNvGrpSpPr/>
          <p:nvPr/>
        </p:nvGrpSpPr>
        <p:grpSpPr>
          <a:xfrm>
            <a:off x="5324920" y="3675538"/>
            <a:ext cx="319079" cy="358099"/>
            <a:chOff x="-54403300" y="3982600"/>
            <a:chExt cx="283550" cy="318225"/>
          </a:xfrm>
        </p:grpSpPr>
        <p:sp>
          <p:nvSpPr>
            <p:cNvPr id="7019" name="Google Shape;7019;p72"/>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2"/>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2"/>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2"/>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2"/>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4" name="Google Shape;7024;p72"/>
          <p:cNvGrpSpPr/>
          <p:nvPr/>
        </p:nvGrpSpPr>
        <p:grpSpPr>
          <a:xfrm>
            <a:off x="7512313" y="2736772"/>
            <a:ext cx="356298" cy="356973"/>
            <a:chOff x="-52458650" y="3194400"/>
            <a:chExt cx="316625" cy="317225"/>
          </a:xfrm>
        </p:grpSpPr>
        <p:sp>
          <p:nvSpPr>
            <p:cNvPr id="7025" name="Google Shape;7025;p72"/>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2"/>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2"/>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2"/>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2"/>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2"/>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2"/>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2"/>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72"/>
          <p:cNvGrpSpPr/>
          <p:nvPr/>
        </p:nvGrpSpPr>
        <p:grpSpPr>
          <a:xfrm>
            <a:off x="4881188" y="2741864"/>
            <a:ext cx="314662" cy="358971"/>
            <a:chOff x="-54793175" y="3198925"/>
            <a:chExt cx="279625" cy="319000"/>
          </a:xfrm>
        </p:grpSpPr>
        <p:sp>
          <p:nvSpPr>
            <p:cNvPr id="7034" name="Google Shape;7034;p72"/>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2"/>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2"/>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2"/>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2"/>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2"/>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2"/>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72"/>
          <p:cNvGrpSpPr/>
          <p:nvPr/>
        </p:nvGrpSpPr>
        <p:grpSpPr>
          <a:xfrm>
            <a:off x="7521611" y="3205748"/>
            <a:ext cx="337703" cy="357845"/>
            <a:chOff x="-52450000" y="3584850"/>
            <a:chExt cx="300100" cy="318000"/>
          </a:xfrm>
        </p:grpSpPr>
        <p:sp>
          <p:nvSpPr>
            <p:cNvPr id="7042" name="Google Shape;7042;p72"/>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2"/>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2"/>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2"/>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2"/>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2"/>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2"/>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72"/>
          <p:cNvGrpSpPr/>
          <p:nvPr/>
        </p:nvGrpSpPr>
        <p:grpSpPr>
          <a:xfrm>
            <a:off x="7533131" y="3670221"/>
            <a:ext cx="314662" cy="357226"/>
            <a:chOff x="-52440550" y="3977875"/>
            <a:chExt cx="279625" cy="317450"/>
          </a:xfrm>
        </p:grpSpPr>
        <p:sp>
          <p:nvSpPr>
            <p:cNvPr id="7050" name="Google Shape;7050;p72"/>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2"/>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2"/>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2"/>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2"/>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2"/>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2"/>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2"/>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8" name="Google Shape;7058;p72"/>
          <p:cNvGrpSpPr/>
          <p:nvPr/>
        </p:nvGrpSpPr>
        <p:grpSpPr>
          <a:xfrm>
            <a:off x="6645066" y="4126427"/>
            <a:ext cx="314662" cy="358999"/>
            <a:chOff x="-51623775" y="3584850"/>
            <a:chExt cx="279625" cy="319025"/>
          </a:xfrm>
        </p:grpSpPr>
        <p:sp>
          <p:nvSpPr>
            <p:cNvPr id="7059" name="Google Shape;7059;p72"/>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2"/>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2"/>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2"/>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2"/>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2"/>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2"/>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2"/>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2"/>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8" name="Google Shape;7068;p72"/>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069" name="Google Shape;7069;p72"/>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73" name="Shape 7073"/>
        <p:cNvGrpSpPr/>
        <p:nvPr/>
      </p:nvGrpSpPr>
      <p:grpSpPr>
        <a:xfrm>
          <a:off x="0" y="0"/>
          <a:ext cx="0" cy="0"/>
          <a:chOff x="0" y="0"/>
          <a:chExt cx="0" cy="0"/>
        </a:xfrm>
      </p:grpSpPr>
      <p:grpSp>
        <p:nvGrpSpPr>
          <p:cNvPr id="7074" name="Google Shape;7074;p73"/>
          <p:cNvGrpSpPr/>
          <p:nvPr/>
        </p:nvGrpSpPr>
        <p:grpSpPr>
          <a:xfrm>
            <a:off x="885675" y="1386849"/>
            <a:ext cx="276003" cy="357300"/>
            <a:chOff x="-50469125" y="3183175"/>
            <a:chExt cx="233150" cy="301825"/>
          </a:xfrm>
        </p:grpSpPr>
        <p:sp>
          <p:nvSpPr>
            <p:cNvPr id="7075" name="Google Shape;7075;p73"/>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3"/>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3"/>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8" name="Google Shape;7078;p73"/>
          <p:cNvGrpSpPr/>
          <p:nvPr/>
        </p:nvGrpSpPr>
        <p:grpSpPr>
          <a:xfrm>
            <a:off x="845574" y="1822251"/>
            <a:ext cx="356205" cy="355288"/>
            <a:chOff x="-50504575" y="3550975"/>
            <a:chExt cx="300900" cy="300125"/>
          </a:xfrm>
        </p:grpSpPr>
        <p:sp>
          <p:nvSpPr>
            <p:cNvPr id="7079" name="Google Shape;7079;p73"/>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3"/>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3"/>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3"/>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73"/>
          <p:cNvGrpSpPr/>
          <p:nvPr/>
        </p:nvGrpSpPr>
        <p:grpSpPr>
          <a:xfrm>
            <a:off x="845574" y="2260493"/>
            <a:ext cx="356205" cy="354341"/>
            <a:chOff x="-50503000" y="3921175"/>
            <a:chExt cx="300900" cy="299325"/>
          </a:xfrm>
        </p:grpSpPr>
        <p:sp>
          <p:nvSpPr>
            <p:cNvPr id="7084" name="Google Shape;7084;p73"/>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3"/>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3"/>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3"/>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3"/>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73"/>
          <p:cNvGrpSpPr/>
          <p:nvPr/>
        </p:nvGrpSpPr>
        <p:grpSpPr>
          <a:xfrm>
            <a:off x="3049627" y="1406411"/>
            <a:ext cx="355258" cy="356205"/>
            <a:chOff x="-48630025" y="3199700"/>
            <a:chExt cx="300100" cy="300900"/>
          </a:xfrm>
        </p:grpSpPr>
        <p:sp>
          <p:nvSpPr>
            <p:cNvPr id="7090" name="Google Shape;7090;p73"/>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3"/>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3"/>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73"/>
          <p:cNvGrpSpPr/>
          <p:nvPr/>
        </p:nvGrpSpPr>
        <p:grpSpPr>
          <a:xfrm>
            <a:off x="3049627" y="1843707"/>
            <a:ext cx="355258" cy="355258"/>
            <a:chOff x="-48630025" y="3569100"/>
            <a:chExt cx="300100" cy="300100"/>
          </a:xfrm>
        </p:grpSpPr>
        <p:sp>
          <p:nvSpPr>
            <p:cNvPr id="7094" name="Google Shape;7094;p73"/>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3"/>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3"/>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3"/>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3"/>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3"/>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3"/>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3"/>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3"/>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3"/>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73"/>
          <p:cNvGrpSpPr/>
          <p:nvPr/>
        </p:nvGrpSpPr>
        <p:grpSpPr>
          <a:xfrm>
            <a:off x="3050101" y="2281003"/>
            <a:ext cx="354311" cy="353394"/>
            <a:chOff x="-48629225" y="3938500"/>
            <a:chExt cx="299300" cy="298525"/>
          </a:xfrm>
        </p:grpSpPr>
        <p:sp>
          <p:nvSpPr>
            <p:cNvPr id="7105" name="Google Shape;7105;p73"/>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3"/>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3"/>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3"/>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9" name="Google Shape;7109;p73"/>
          <p:cNvGrpSpPr/>
          <p:nvPr/>
        </p:nvGrpSpPr>
        <p:grpSpPr>
          <a:xfrm>
            <a:off x="1785504" y="2752344"/>
            <a:ext cx="311458" cy="354341"/>
            <a:chOff x="-46762575" y="3200500"/>
            <a:chExt cx="263100" cy="299325"/>
          </a:xfrm>
        </p:grpSpPr>
        <p:sp>
          <p:nvSpPr>
            <p:cNvPr id="7110" name="Google Shape;7110;p73"/>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3"/>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3"/>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3"/>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3"/>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5" name="Google Shape;7115;p73"/>
          <p:cNvGrpSpPr/>
          <p:nvPr/>
        </p:nvGrpSpPr>
        <p:grpSpPr>
          <a:xfrm>
            <a:off x="1763589" y="3211066"/>
            <a:ext cx="355288" cy="312375"/>
            <a:chOff x="-46779900" y="3588000"/>
            <a:chExt cx="300125" cy="263875"/>
          </a:xfrm>
        </p:grpSpPr>
        <p:sp>
          <p:nvSpPr>
            <p:cNvPr id="7116" name="Google Shape;7116;p73"/>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3"/>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3"/>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3"/>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0" name="Google Shape;7120;p73"/>
          <p:cNvGrpSpPr/>
          <p:nvPr/>
        </p:nvGrpSpPr>
        <p:grpSpPr>
          <a:xfrm>
            <a:off x="1764062" y="3625988"/>
            <a:ext cx="354341" cy="353394"/>
            <a:chOff x="-46779100" y="3938500"/>
            <a:chExt cx="299325" cy="298525"/>
          </a:xfrm>
        </p:grpSpPr>
        <p:sp>
          <p:nvSpPr>
            <p:cNvPr id="7121" name="Google Shape;7121;p73"/>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3"/>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3" name="Google Shape;7123;p73"/>
          <p:cNvGrpSpPr/>
          <p:nvPr/>
        </p:nvGrpSpPr>
        <p:grpSpPr>
          <a:xfrm>
            <a:off x="3971800" y="2758855"/>
            <a:ext cx="355258" cy="355288"/>
            <a:chOff x="-44924250" y="3206000"/>
            <a:chExt cx="300100" cy="300125"/>
          </a:xfrm>
        </p:grpSpPr>
        <p:sp>
          <p:nvSpPr>
            <p:cNvPr id="7124" name="Google Shape;7124;p73"/>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3"/>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3"/>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3"/>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3"/>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73"/>
          <p:cNvGrpSpPr/>
          <p:nvPr/>
        </p:nvGrpSpPr>
        <p:grpSpPr>
          <a:xfrm>
            <a:off x="1286286" y="1386849"/>
            <a:ext cx="355258" cy="355258"/>
            <a:chOff x="-50134375" y="3183175"/>
            <a:chExt cx="300100" cy="300100"/>
          </a:xfrm>
        </p:grpSpPr>
        <p:sp>
          <p:nvSpPr>
            <p:cNvPr id="7130" name="Google Shape;7130;p73"/>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3"/>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3"/>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3"/>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3"/>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3"/>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3"/>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3"/>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3"/>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3"/>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73"/>
          <p:cNvGrpSpPr/>
          <p:nvPr/>
        </p:nvGrpSpPr>
        <p:grpSpPr>
          <a:xfrm>
            <a:off x="1286286" y="1822251"/>
            <a:ext cx="355258" cy="355288"/>
            <a:chOff x="-50134375" y="3550975"/>
            <a:chExt cx="300100" cy="300125"/>
          </a:xfrm>
        </p:grpSpPr>
        <p:sp>
          <p:nvSpPr>
            <p:cNvPr id="7141" name="Google Shape;7141;p73"/>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3"/>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73"/>
          <p:cNvGrpSpPr/>
          <p:nvPr/>
        </p:nvGrpSpPr>
        <p:grpSpPr>
          <a:xfrm>
            <a:off x="1286286" y="2259783"/>
            <a:ext cx="355258" cy="355051"/>
            <a:chOff x="-50134375" y="3920575"/>
            <a:chExt cx="300100" cy="299925"/>
          </a:xfrm>
        </p:grpSpPr>
        <p:sp>
          <p:nvSpPr>
            <p:cNvPr id="7144" name="Google Shape;7144;p73"/>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3"/>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3"/>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73"/>
          <p:cNvGrpSpPr/>
          <p:nvPr/>
        </p:nvGrpSpPr>
        <p:grpSpPr>
          <a:xfrm>
            <a:off x="3497010" y="1407358"/>
            <a:ext cx="357123" cy="355258"/>
            <a:chOff x="-48262200" y="3200500"/>
            <a:chExt cx="301675" cy="300100"/>
          </a:xfrm>
        </p:grpSpPr>
        <p:sp>
          <p:nvSpPr>
            <p:cNvPr id="7148" name="Google Shape;7148;p73"/>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3"/>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3"/>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3"/>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3"/>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3"/>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3"/>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3"/>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3"/>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7" name="Google Shape;7157;p73"/>
          <p:cNvGrpSpPr/>
          <p:nvPr/>
        </p:nvGrpSpPr>
        <p:grpSpPr>
          <a:xfrm>
            <a:off x="3526383" y="1844447"/>
            <a:ext cx="298377" cy="354519"/>
            <a:chOff x="-48233050" y="3569725"/>
            <a:chExt cx="252050" cy="299475"/>
          </a:xfrm>
        </p:grpSpPr>
        <p:sp>
          <p:nvSpPr>
            <p:cNvPr id="7158" name="Google Shape;7158;p73"/>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3"/>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3"/>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73"/>
          <p:cNvGrpSpPr/>
          <p:nvPr/>
        </p:nvGrpSpPr>
        <p:grpSpPr>
          <a:xfrm>
            <a:off x="3550148" y="2278191"/>
            <a:ext cx="250847" cy="358070"/>
            <a:chOff x="-48216525" y="3936125"/>
            <a:chExt cx="211900" cy="302475"/>
          </a:xfrm>
        </p:grpSpPr>
        <p:sp>
          <p:nvSpPr>
            <p:cNvPr id="7162" name="Google Shape;7162;p73"/>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3"/>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3"/>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3"/>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6" name="Google Shape;7166;p73"/>
          <p:cNvGrpSpPr/>
          <p:nvPr/>
        </p:nvGrpSpPr>
        <p:grpSpPr>
          <a:xfrm>
            <a:off x="2205866" y="2753261"/>
            <a:ext cx="355258" cy="355288"/>
            <a:chOff x="-46410500" y="3201275"/>
            <a:chExt cx="300100" cy="300125"/>
          </a:xfrm>
        </p:grpSpPr>
        <p:sp>
          <p:nvSpPr>
            <p:cNvPr id="7167" name="Google Shape;7167;p73"/>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3"/>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3"/>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3"/>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3"/>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73"/>
          <p:cNvGrpSpPr/>
          <p:nvPr/>
        </p:nvGrpSpPr>
        <p:grpSpPr>
          <a:xfrm>
            <a:off x="2205866" y="3188692"/>
            <a:ext cx="355258" cy="356205"/>
            <a:chOff x="-46409700" y="3569100"/>
            <a:chExt cx="300100" cy="300900"/>
          </a:xfrm>
        </p:grpSpPr>
        <p:sp>
          <p:nvSpPr>
            <p:cNvPr id="7173" name="Google Shape;7173;p73"/>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3"/>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3"/>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3"/>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3"/>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8" name="Google Shape;7178;p73"/>
          <p:cNvGrpSpPr/>
          <p:nvPr/>
        </p:nvGrpSpPr>
        <p:grpSpPr>
          <a:xfrm>
            <a:off x="2193747" y="3624124"/>
            <a:ext cx="379497" cy="358070"/>
            <a:chOff x="-46422300" y="3936925"/>
            <a:chExt cx="320575" cy="302475"/>
          </a:xfrm>
        </p:grpSpPr>
        <p:sp>
          <p:nvSpPr>
            <p:cNvPr id="7179" name="Google Shape;7179;p73"/>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3"/>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1" name="Google Shape;7181;p73"/>
          <p:cNvGrpSpPr/>
          <p:nvPr/>
        </p:nvGrpSpPr>
        <p:grpSpPr>
          <a:xfrm>
            <a:off x="3971326" y="3178452"/>
            <a:ext cx="356205" cy="355258"/>
            <a:chOff x="-44914800" y="3560450"/>
            <a:chExt cx="300900" cy="300100"/>
          </a:xfrm>
        </p:grpSpPr>
        <p:sp>
          <p:nvSpPr>
            <p:cNvPr id="7182" name="Google Shape;7182;p73"/>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3"/>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3"/>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3"/>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3"/>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7" name="Google Shape;7187;p73"/>
          <p:cNvGrpSpPr/>
          <p:nvPr/>
        </p:nvGrpSpPr>
        <p:grpSpPr>
          <a:xfrm>
            <a:off x="1726378" y="1387086"/>
            <a:ext cx="354311" cy="354104"/>
            <a:chOff x="-49764975" y="3183375"/>
            <a:chExt cx="299300" cy="299125"/>
          </a:xfrm>
        </p:grpSpPr>
        <p:sp>
          <p:nvSpPr>
            <p:cNvPr id="7188" name="Google Shape;7188;p73"/>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3"/>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3"/>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3"/>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3"/>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3"/>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3"/>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3"/>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3"/>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73"/>
          <p:cNvGrpSpPr/>
          <p:nvPr/>
        </p:nvGrpSpPr>
        <p:grpSpPr>
          <a:xfrm>
            <a:off x="1726378" y="1822547"/>
            <a:ext cx="354311" cy="355909"/>
            <a:chOff x="-49764975" y="3551225"/>
            <a:chExt cx="299300" cy="300650"/>
          </a:xfrm>
        </p:grpSpPr>
        <p:sp>
          <p:nvSpPr>
            <p:cNvPr id="7198" name="Google Shape;7198;p73"/>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3"/>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3"/>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3"/>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3"/>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3"/>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3"/>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3"/>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3"/>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3"/>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3"/>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73"/>
          <p:cNvGrpSpPr/>
          <p:nvPr/>
        </p:nvGrpSpPr>
        <p:grpSpPr>
          <a:xfrm>
            <a:off x="1724040" y="2259310"/>
            <a:ext cx="358987" cy="355525"/>
            <a:chOff x="-49766550" y="3920175"/>
            <a:chExt cx="303250" cy="300325"/>
          </a:xfrm>
        </p:grpSpPr>
        <p:sp>
          <p:nvSpPr>
            <p:cNvPr id="7210" name="Google Shape;7210;p73"/>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3"/>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3"/>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3"/>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73"/>
          <p:cNvGrpSpPr/>
          <p:nvPr/>
        </p:nvGrpSpPr>
        <p:grpSpPr>
          <a:xfrm>
            <a:off x="3939571" y="1407358"/>
            <a:ext cx="357123" cy="354341"/>
            <a:chOff x="-47892800" y="3200500"/>
            <a:chExt cx="301675" cy="299325"/>
          </a:xfrm>
        </p:grpSpPr>
        <p:sp>
          <p:nvSpPr>
            <p:cNvPr id="7215" name="Google Shape;7215;p73"/>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3"/>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3"/>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3"/>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3"/>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3"/>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73"/>
          <p:cNvGrpSpPr/>
          <p:nvPr/>
        </p:nvGrpSpPr>
        <p:grpSpPr>
          <a:xfrm>
            <a:off x="4003437" y="1843707"/>
            <a:ext cx="229391" cy="355258"/>
            <a:chOff x="-47839250" y="3569100"/>
            <a:chExt cx="193775" cy="300100"/>
          </a:xfrm>
        </p:grpSpPr>
        <p:sp>
          <p:nvSpPr>
            <p:cNvPr id="7222" name="Google Shape;7222;p73"/>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3"/>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3"/>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3"/>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3"/>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3"/>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73"/>
          <p:cNvGrpSpPr/>
          <p:nvPr/>
        </p:nvGrpSpPr>
        <p:grpSpPr>
          <a:xfrm>
            <a:off x="3940503" y="2280056"/>
            <a:ext cx="355258" cy="356205"/>
            <a:chOff x="-47892800" y="3937700"/>
            <a:chExt cx="300100" cy="300900"/>
          </a:xfrm>
        </p:grpSpPr>
        <p:sp>
          <p:nvSpPr>
            <p:cNvPr id="7229" name="Google Shape;7229;p73"/>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3"/>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3"/>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3"/>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3"/>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3"/>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3"/>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3"/>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73"/>
          <p:cNvGrpSpPr/>
          <p:nvPr/>
        </p:nvGrpSpPr>
        <p:grpSpPr>
          <a:xfrm>
            <a:off x="2645798" y="2773770"/>
            <a:ext cx="355258" cy="311458"/>
            <a:chOff x="-46042675" y="3218600"/>
            <a:chExt cx="300100" cy="263100"/>
          </a:xfrm>
        </p:grpSpPr>
        <p:sp>
          <p:nvSpPr>
            <p:cNvPr id="7238" name="Google Shape;7238;p73"/>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3"/>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3"/>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3"/>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3"/>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3"/>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73"/>
          <p:cNvGrpSpPr/>
          <p:nvPr/>
        </p:nvGrpSpPr>
        <p:grpSpPr>
          <a:xfrm>
            <a:off x="2645798" y="3188219"/>
            <a:ext cx="355258" cy="323118"/>
            <a:chOff x="-46042675" y="3568700"/>
            <a:chExt cx="300100" cy="272950"/>
          </a:xfrm>
        </p:grpSpPr>
        <p:sp>
          <p:nvSpPr>
            <p:cNvPr id="7245" name="Google Shape;7245;p73"/>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3"/>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3"/>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3"/>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73"/>
          <p:cNvGrpSpPr/>
          <p:nvPr/>
        </p:nvGrpSpPr>
        <p:grpSpPr>
          <a:xfrm>
            <a:off x="2687749" y="3625189"/>
            <a:ext cx="271357" cy="356057"/>
            <a:chOff x="-46007225" y="3937825"/>
            <a:chExt cx="229225" cy="300775"/>
          </a:xfrm>
        </p:grpSpPr>
        <p:sp>
          <p:nvSpPr>
            <p:cNvPr id="7250" name="Google Shape;7250;p73"/>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3"/>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3"/>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3"/>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3"/>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3"/>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3"/>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3"/>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3"/>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3"/>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73"/>
          <p:cNvGrpSpPr/>
          <p:nvPr/>
        </p:nvGrpSpPr>
        <p:grpSpPr>
          <a:xfrm>
            <a:off x="3993241" y="3615275"/>
            <a:ext cx="312375" cy="357596"/>
            <a:chOff x="-44895900" y="3929450"/>
            <a:chExt cx="263875" cy="302075"/>
          </a:xfrm>
        </p:grpSpPr>
        <p:sp>
          <p:nvSpPr>
            <p:cNvPr id="7261" name="Google Shape;7261;p73"/>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3"/>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3"/>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3"/>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3"/>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3"/>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73"/>
          <p:cNvGrpSpPr/>
          <p:nvPr/>
        </p:nvGrpSpPr>
        <p:grpSpPr>
          <a:xfrm>
            <a:off x="2167060" y="1398036"/>
            <a:ext cx="356205" cy="332885"/>
            <a:chOff x="-49397175" y="3192625"/>
            <a:chExt cx="300900" cy="281200"/>
          </a:xfrm>
        </p:grpSpPr>
        <p:sp>
          <p:nvSpPr>
            <p:cNvPr id="7268" name="Google Shape;7268;p73"/>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3"/>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3"/>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3"/>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3"/>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3"/>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3"/>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73"/>
          <p:cNvGrpSpPr/>
          <p:nvPr/>
        </p:nvGrpSpPr>
        <p:grpSpPr>
          <a:xfrm>
            <a:off x="2193163" y="1822251"/>
            <a:ext cx="304000" cy="356205"/>
            <a:chOff x="-49375900" y="3550975"/>
            <a:chExt cx="256800" cy="300900"/>
          </a:xfrm>
        </p:grpSpPr>
        <p:sp>
          <p:nvSpPr>
            <p:cNvPr id="7276" name="Google Shape;7276;p73"/>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3"/>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3"/>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3"/>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3"/>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3"/>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3"/>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3"/>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3"/>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3"/>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3"/>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73"/>
          <p:cNvGrpSpPr/>
          <p:nvPr/>
        </p:nvGrpSpPr>
        <p:grpSpPr>
          <a:xfrm>
            <a:off x="2188516" y="2259546"/>
            <a:ext cx="313293" cy="356205"/>
            <a:chOff x="-49378250" y="3920375"/>
            <a:chExt cx="264650" cy="300900"/>
          </a:xfrm>
        </p:grpSpPr>
        <p:sp>
          <p:nvSpPr>
            <p:cNvPr id="7288" name="Google Shape;7288;p73"/>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3"/>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3"/>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3"/>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3"/>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3"/>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3"/>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5" name="Google Shape;7295;p73"/>
          <p:cNvGrpSpPr/>
          <p:nvPr/>
        </p:nvGrpSpPr>
        <p:grpSpPr>
          <a:xfrm>
            <a:off x="907504" y="2752344"/>
            <a:ext cx="312375" cy="357123"/>
            <a:chOff x="-47505300" y="3200500"/>
            <a:chExt cx="263875" cy="301675"/>
          </a:xfrm>
        </p:grpSpPr>
        <p:sp>
          <p:nvSpPr>
            <p:cNvPr id="7296" name="Google Shape;7296;p73"/>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3"/>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3"/>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3"/>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3"/>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3"/>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3"/>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3"/>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3"/>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3"/>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3"/>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3"/>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3"/>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9" name="Google Shape;7309;p73"/>
          <p:cNvGrpSpPr/>
          <p:nvPr/>
        </p:nvGrpSpPr>
        <p:grpSpPr>
          <a:xfrm>
            <a:off x="885604" y="3188692"/>
            <a:ext cx="356176" cy="355051"/>
            <a:chOff x="-47524975" y="3569100"/>
            <a:chExt cx="300875" cy="299925"/>
          </a:xfrm>
        </p:grpSpPr>
        <p:sp>
          <p:nvSpPr>
            <p:cNvPr id="7310" name="Google Shape;7310;p73"/>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3"/>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3"/>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3"/>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3"/>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73"/>
          <p:cNvGrpSpPr/>
          <p:nvPr/>
        </p:nvGrpSpPr>
        <p:grpSpPr>
          <a:xfrm>
            <a:off x="886062" y="3667954"/>
            <a:ext cx="355258" cy="270410"/>
            <a:chOff x="-47523400" y="3973950"/>
            <a:chExt cx="300100" cy="228425"/>
          </a:xfrm>
        </p:grpSpPr>
        <p:sp>
          <p:nvSpPr>
            <p:cNvPr id="7316" name="Google Shape;7316;p73"/>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3"/>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3"/>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3"/>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3"/>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73"/>
          <p:cNvGrpSpPr/>
          <p:nvPr/>
        </p:nvGrpSpPr>
        <p:grpSpPr>
          <a:xfrm>
            <a:off x="3091183" y="2750953"/>
            <a:ext cx="354341" cy="357596"/>
            <a:chOff x="-45673275" y="3199325"/>
            <a:chExt cx="299325" cy="302075"/>
          </a:xfrm>
        </p:grpSpPr>
        <p:sp>
          <p:nvSpPr>
            <p:cNvPr id="7322" name="Google Shape;7322;p73"/>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3"/>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3"/>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73"/>
          <p:cNvGrpSpPr/>
          <p:nvPr/>
        </p:nvGrpSpPr>
        <p:grpSpPr>
          <a:xfrm>
            <a:off x="3090251" y="3209202"/>
            <a:ext cx="356205" cy="314240"/>
            <a:chOff x="-45674075" y="3586425"/>
            <a:chExt cx="300900" cy="265450"/>
          </a:xfrm>
        </p:grpSpPr>
        <p:sp>
          <p:nvSpPr>
            <p:cNvPr id="7326" name="Google Shape;7326;p73"/>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3"/>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73"/>
          <p:cNvGrpSpPr/>
          <p:nvPr/>
        </p:nvGrpSpPr>
        <p:grpSpPr>
          <a:xfrm>
            <a:off x="3091183" y="3625041"/>
            <a:ext cx="354341" cy="356205"/>
            <a:chOff x="-45673275" y="3937700"/>
            <a:chExt cx="299325" cy="300900"/>
          </a:xfrm>
        </p:grpSpPr>
        <p:sp>
          <p:nvSpPr>
            <p:cNvPr id="7329" name="Google Shape;7329;p73"/>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3"/>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3"/>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3"/>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3"/>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3"/>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5" name="Google Shape;7335;p73"/>
          <p:cNvGrpSpPr/>
          <p:nvPr/>
        </p:nvGrpSpPr>
        <p:grpSpPr>
          <a:xfrm>
            <a:off x="2205349" y="4117825"/>
            <a:ext cx="356205" cy="356205"/>
            <a:chOff x="-44512325" y="3176075"/>
            <a:chExt cx="300900" cy="300900"/>
          </a:xfrm>
        </p:grpSpPr>
        <p:sp>
          <p:nvSpPr>
            <p:cNvPr id="7336" name="Google Shape;7336;p73"/>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3"/>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3"/>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9" name="Google Shape;7339;p73"/>
          <p:cNvGrpSpPr/>
          <p:nvPr/>
        </p:nvGrpSpPr>
        <p:grpSpPr>
          <a:xfrm>
            <a:off x="2608689" y="1386849"/>
            <a:ext cx="354341" cy="354341"/>
            <a:chOff x="-49027775" y="3183175"/>
            <a:chExt cx="299325" cy="299325"/>
          </a:xfrm>
        </p:grpSpPr>
        <p:sp>
          <p:nvSpPr>
            <p:cNvPr id="7340" name="Google Shape;7340;p73"/>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3"/>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3"/>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3"/>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73"/>
          <p:cNvGrpSpPr/>
          <p:nvPr/>
        </p:nvGrpSpPr>
        <p:grpSpPr>
          <a:xfrm>
            <a:off x="2608230" y="1822251"/>
            <a:ext cx="355258" cy="357152"/>
            <a:chOff x="-49027775" y="3550975"/>
            <a:chExt cx="300100" cy="301700"/>
          </a:xfrm>
        </p:grpSpPr>
        <p:sp>
          <p:nvSpPr>
            <p:cNvPr id="7345" name="Google Shape;7345;p73"/>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3"/>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3"/>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3"/>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3"/>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3"/>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3"/>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3"/>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3"/>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3"/>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73"/>
          <p:cNvGrpSpPr/>
          <p:nvPr/>
        </p:nvGrpSpPr>
        <p:grpSpPr>
          <a:xfrm>
            <a:off x="2606306" y="2259310"/>
            <a:ext cx="359106" cy="355525"/>
            <a:chOff x="-49031025" y="3920175"/>
            <a:chExt cx="303350" cy="300325"/>
          </a:xfrm>
        </p:grpSpPr>
        <p:sp>
          <p:nvSpPr>
            <p:cNvPr id="7356" name="Google Shape;7356;p73"/>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3"/>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3"/>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3"/>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3"/>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3"/>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73"/>
          <p:cNvGrpSpPr/>
          <p:nvPr/>
        </p:nvGrpSpPr>
        <p:grpSpPr>
          <a:xfrm>
            <a:off x="1322411" y="2752344"/>
            <a:ext cx="356176" cy="354341"/>
            <a:chOff x="-47155575" y="3200500"/>
            <a:chExt cx="300875" cy="299325"/>
          </a:xfrm>
        </p:grpSpPr>
        <p:sp>
          <p:nvSpPr>
            <p:cNvPr id="7363" name="Google Shape;7363;p73"/>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3"/>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3"/>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3"/>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3"/>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3"/>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73"/>
          <p:cNvGrpSpPr/>
          <p:nvPr/>
        </p:nvGrpSpPr>
        <p:grpSpPr>
          <a:xfrm>
            <a:off x="1322870" y="3188692"/>
            <a:ext cx="355258" cy="355258"/>
            <a:chOff x="-47154800" y="3569100"/>
            <a:chExt cx="300100" cy="300100"/>
          </a:xfrm>
        </p:grpSpPr>
        <p:sp>
          <p:nvSpPr>
            <p:cNvPr id="7370" name="Google Shape;7370;p73"/>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3"/>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3"/>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3"/>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3"/>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3"/>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73"/>
          <p:cNvGrpSpPr/>
          <p:nvPr/>
        </p:nvGrpSpPr>
        <p:grpSpPr>
          <a:xfrm>
            <a:off x="1323343" y="3626905"/>
            <a:ext cx="354311" cy="353423"/>
            <a:chOff x="-47154000" y="3939275"/>
            <a:chExt cx="299300" cy="298550"/>
          </a:xfrm>
        </p:grpSpPr>
        <p:sp>
          <p:nvSpPr>
            <p:cNvPr id="7377" name="Google Shape;7377;p73"/>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3"/>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3"/>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3"/>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73"/>
          <p:cNvGrpSpPr/>
          <p:nvPr/>
        </p:nvGrpSpPr>
        <p:grpSpPr>
          <a:xfrm>
            <a:off x="3548633" y="2752344"/>
            <a:ext cx="312375" cy="354341"/>
            <a:chOff x="-45286550" y="3200500"/>
            <a:chExt cx="263875" cy="299325"/>
          </a:xfrm>
        </p:grpSpPr>
        <p:sp>
          <p:nvSpPr>
            <p:cNvPr id="7382" name="Google Shape;7382;p73"/>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3"/>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3"/>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5" name="Google Shape;7385;p73"/>
          <p:cNvGrpSpPr/>
          <p:nvPr/>
        </p:nvGrpSpPr>
        <p:grpSpPr>
          <a:xfrm>
            <a:off x="3548633" y="3189639"/>
            <a:ext cx="312375" cy="354311"/>
            <a:chOff x="-45286550" y="3569900"/>
            <a:chExt cx="263875" cy="299300"/>
          </a:xfrm>
        </p:grpSpPr>
        <p:sp>
          <p:nvSpPr>
            <p:cNvPr id="7386" name="Google Shape;7386;p73"/>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3"/>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3"/>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3"/>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3"/>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3"/>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73"/>
          <p:cNvGrpSpPr/>
          <p:nvPr/>
        </p:nvGrpSpPr>
        <p:grpSpPr>
          <a:xfrm>
            <a:off x="3559820" y="3625988"/>
            <a:ext cx="290001" cy="355258"/>
            <a:chOff x="-45277900" y="3938500"/>
            <a:chExt cx="244975" cy="300100"/>
          </a:xfrm>
        </p:grpSpPr>
        <p:sp>
          <p:nvSpPr>
            <p:cNvPr id="7393" name="Google Shape;7393;p73"/>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3"/>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3"/>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3"/>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73"/>
          <p:cNvGrpSpPr/>
          <p:nvPr/>
        </p:nvGrpSpPr>
        <p:grpSpPr>
          <a:xfrm>
            <a:off x="2645769" y="4095090"/>
            <a:ext cx="355258" cy="355258"/>
            <a:chOff x="-44502875" y="3576975"/>
            <a:chExt cx="300100" cy="300100"/>
          </a:xfrm>
        </p:grpSpPr>
        <p:sp>
          <p:nvSpPr>
            <p:cNvPr id="7398" name="Google Shape;7398;p73"/>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3"/>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3"/>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73"/>
          <p:cNvGrpSpPr/>
          <p:nvPr/>
        </p:nvGrpSpPr>
        <p:grpSpPr>
          <a:xfrm>
            <a:off x="4858981" y="1820745"/>
            <a:ext cx="356196" cy="354670"/>
            <a:chOff x="-13946200" y="3647075"/>
            <a:chExt cx="353650" cy="352100"/>
          </a:xfrm>
        </p:grpSpPr>
        <p:sp>
          <p:nvSpPr>
            <p:cNvPr id="7402" name="Google Shape;7402;p73"/>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3"/>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3"/>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3"/>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3"/>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3"/>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8" name="Google Shape;7408;p73"/>
          <p:cNvGrpSpPr/>
          <p:nvPr/>
        </p:nvGrpSpPr>
        <p:grpSpPr>
          <a:xfrm>
            <a:off x="6642374" y="1380228"/>
            <a:ext cx="357002" cy="354267"/>
            <a:chOff x="-12163025" y="3214275"/>
            <a:chExt cx="354450" cy="351700"/>
          </a:xfrm>
        </p:grpSpPr>
        <p:sp>
          <p:nvSpPr>
            <p:cNvPr id="7409" name="Google Shape;7409;p73"/>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3"/>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3"/>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73"/>
          <p:cNvGrpSpPr/>
          <p:nvPr/>
        </p:nvGrpSpPr>
        <p:grpSpPr>
          <a:xfrm>
            <a:off x="6643154" y="1819965"/>
            <a:ext cx="355441" cy="356232"/>
            <a:chOff x="-12160675" y="3647875"/>
            <a:chExt cx="352900" cy="353650"/>
          </a:xfrm>
        </p:grpSpPr>
        <p:sp>
          <p:nvSpPr>
            <p:cNvPr id="7413" name="Google Shape;7413;p73"/>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3"/>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3"/>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3"/>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3"/>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3"/>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3"/>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73"/>
          <p:cNvGrpSpPr/>
          <p:nvPr/>
        </p:nvGrpSpPr>
        <p:grpSpPr>
          <a:xfrm>
            <a:off x="6653870" y="2264421"/>
            <a:ext cx="354635" cy="356232"/>
            <a:chOff x="-12160675" y="4081850"/>
            <a:chExt cx="352100" cy="353650"/>
          </a:xfrm>
        </p:grpSpPr>
        <p:sp>
          <p:nvSpPr>
            <p:cNvPr id="7421" name="Google Shape;7421;p73"/>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73"/>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3"/>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3"/>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3"/>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3"/>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73"/>
          <p:cNvGrpSpPr/>
          <p:nvPr/>
        </p:nvGrpSpPr>
        <p:grpSpPr>
          <a:xfrm>
            <a:off x="4858836" y="2738864"/>
            <a:ext cx="355416" cy="355652"/>
            <a:chOff x="-10391650" y="3180600"/>
            <a:chExt cx="352875" cy="353075"/>
          </a:xfrm>
        </p:grpSpPr>
        <p:sp>
          <p:nvSpPr>
            <p:cNvPr id="7428" name="Google Shape;7428;p73"/>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3"/>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3"/>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3"/>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3"/>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3"/>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73"/>
          <p:cNvGrpSpPr/>
          <p:nvPr/>
        </p:nvGrpSpPr>
        <p:grpSpPr>
          <a:xfrm>
            <a:off x="4858835" y="3215662"/>
            <a:ext cx="354635" cy="353890"/>
            <a:chOff x="-10390875" y="3616350"/>
            <a:chExt cx="352100" cy="351325"/>
          </a:xfrm>
        </p:grpSpPr>
        <p:sp>
          <p:nvSpPr>
            <p:cNvPr id="7435" name="Google Shape;7435;p73"/>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3"/>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3"/>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73"/>
          <p:cNvGrpSpPr/>
          <p:nvPr/>
        </p:nvGrpSpPr>
        <p:grpSpPr>
          <a:xfrm>
            <a:off x="7525810" y="2740327"/>
            <a:ext cx="312585" cy="354670"/>
            <a:chOff x="-10370400" y="4049550"/>
            <a:chExt cx="310350" cy="352100"/>
          </a:xfrm>
        </p:grpSpPr>
        <p:sp>
          <p:nvSpPr>
            <p:cNvPr id="7439" name="Google Shape;7439;p73"/>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3"/>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3"/>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3"/>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3"/>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4" name="Google Shape;7444;p73"/>
          <p:cNvGrpSpPr/>
          <p:nvPr/>
        </p:nvGrpSpPr>
        <p:grpSpPr>
          <a:xfrm>
            <a:off x="6630066" y="2739268"/>
            <a:ext cx="379236" cy="354847"/>
            <a:chOff x="-8674650" y="3210975"/>
            <a:chExt cx="376525" cy="352275"/>
          </a:xfrm>
        </p:grpSpPr>
        <p:sp>
          <p:nvSpPr>
            <p:cNvPr id="7445" name="Google Shape;7445;p73"/>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3"/>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3"/>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3"/>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3"/>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3"/>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73"/>
          <p:cNvGrpSpPr/>
          <p:nvPr/>
        </p:nvGrpSpPr>
        <p:grpSpPr>
          <a:xfrm>
            <a:off x="5301563" y="1820745"/>
            <a:ext cx="356221" cy="354670"/>
            <a:chOff x="-13512225" y="3647075"/>
            <a:chExt cx="353675" cy="352100"/>
          </a:xfrm>
        </p:grpSpPr>
        <p:sp>
          <p:nvSpPr>
            <p:cNvPr id="7452" name="Google Shape;7452;p73"/>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3"/>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3"/>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3"/>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3"/>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3"/>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3"/>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3"/>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3"/>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3"/>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73"/>
          <p:cNvGrpSpPr/>
          <p:nvPr/>
        </p:nvGrpSpPr>
        <p:grpSpPr>
          <a:xfrm>
            <a:off x="5311876" y="2264811"/>
            <a:ext cx="356221" cy="355451"/>
            <a:chOff x="-13512225" y="4080275"/>
            <a:chExt cx="353675" cy="352875"/>
          </a:xfrm>
        </p:grpSpPr>
        <p:sp>
          <p:nvSpPr>
            <p:cNvPr id="7463" name="Google Shape;7463;p73"/>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3"/>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3"/>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3"/>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3"/>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3"/>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3"/>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3"/>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3"/>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3"/>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3"/>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4" name="Google Shape;7474;p73"/>
          <p:cNvGrpSpPr/>
          <p:nvPr/>
        </p:nvGrpSpPr>
        <p:grpSpPr>
          <a:xfrm>
            <a:off x="7084956" y="1412172"/>
            <a:ext cx="356196" cy="290379"/>
            <a:chOff x="-11728250" y="3245400"/>
            <a:chExt cx="353650" cy="288275"/>
          </a:xfrm>
        </p:grpSpPr>
        <p:sp>
          <p:nvSpPr>
            <p:cNvPr id="7475" name="Google Shape;7475;p73"/>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3"/>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3"/>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3"/>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3"/>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0" name="Google Shape;7480;p73"/>
          <p:cNvGrpSpPr/>
          <p:nvPr/>
        </p:nvGrpSpPr>
        <p:grpSpPr>
          <a:xfrm>
            <a:off x="7117464" y="2264811"/>
            <a:ext cx="311804" cy="355451"/>
            <a:chOff x="-11703850" y="4081850"/>
            <a:chExt cx="309575" cy="352875"/>
          </a:xfrm>
        </p:grpSpPr>
        <p:sp>
          <p:nvSpPr>
            <p:cNvPr id="7481" name="Google Shape;7481;p73"/>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3"/>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3"/>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3"/>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3"/>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3"/>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3"/>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3"/>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9" name="Google Shape;7489;p73"/>
          <p:cNvGrpSpPr/>
          <p:nvPr/>
        </p:nvGrpSpPr>
        <p:grpSpPr>
          <a:xfrm>
            <a:off x="5306120" y="2738964"/>
            <a:ext cx="357002" cy="355451"/>
            <a:chOff x="-9958475" y="3180025"/>
            <a:chExt cx="354450" cy="352875"/>
          </a:xfrm>
        </p:grpSpPr>
        <p:sp>
          <p:nvSpPr>
            <p:cNvPr id="7490" name="Google Shape;7490;p73"/>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3"/>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3"/>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73"/>
          <p:cNvGrpSpPr/>
          <p:nvPr/>
        </p:nvGrpSpPr>
        <p:grpSpPr>
          <a:xfrm>
            <a:off x="5315247" y="3214945"/>
            <a:ext cx="337966" cy="355325"/>
            <a:chOff x="-9949025" y="3615575"/>
            <a:chExt cx="335550" cy="352750"/>
          </a:xfrm>
        </p:grpSpPr>
        <p:sp>
          <p:nvSpPr>
            <p:cNvPr id="7494" name="Google Shape;7494;p73"/>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3"/>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3"/>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73"/>
          <p:cNvGrpSpPr/>
          <p:nvPr/>
        </p:nvGrpSpPr>
        <p:grpSpPr>
          <a:xfrm>
            <a:off x="7950093" y="2738451"/>
            <a:ext cx="360175" cy="358423"/>
            <a:chOff x="-9961625" y="4048175"/>
            <a:chExt cx="357600" cy="355825"/>
          </a:xfrm>
        </p:grpSpPr>
        <p:sp>
          <p:nvSpPr>
            <p:cNvPr id="7498" name="Google Shape;7498;p73"/>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3"/>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3"/>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3"/>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3"/>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3"/>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73"/>
          <p:cNvGrpSpPr/>
          <p:nvPr/>
        </p:nvGrpSpPr>
        <p:grpSpPr>
          <a:xfrm>
            <a:off x="6636814" y="3213963"/>
            <a:ext cx="364959" cy="357289"/>
            <a:chOff x="-8680950" y="3624225"/>
            <a:chExt cx="362350" cy="354700"/>
          </a:xfrm>
        </p:grpSpPr>
        <p:sp>
          <p:nvSpPr>
            <p:cNvPr id="7505" name="Google Shape;7505;p73"/>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3"/>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3"/>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3"/>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3"/>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3"/>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73"/>
          <p:cNvGrpSpPr/>
          <p:nvPr/>
        </p:nvGrpSpPr>
        <p:grpSpPr>
          <a:xfrm>
            <a:off x="5773058" y="1379624"/>
            <a:ext cx="313365" cy="355476"/>
            <a:chOff x="-13056975" y="3212300"/>
            <a:chExt cx="311125" cy="352900"/>
          </a:xfrm>
        </p:grpSpPr>
        <p:sp>
          <p:nvSpPr>
            <p:cNvPr id="7512" name="Google Shape;7512;p73"/>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3"/>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3"/>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3"/>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73"/>
          <p:cNvGrpSpPr/>
          <p:nvPr/>
        </p:nvGrpSpPr>
        <p:grpSpPr>
          <a:xfrm>
            <a:off x="5750446" y="1820418"/>
            <a:ext cx="358588" cy="355325"/>
            <a:chOff x="-13077450" y="3647075"/>
            <a:chExt cx="356025" cy="352750"/>
          </a:xfrm>
        </p:grpSpPr>
        <p:sp>
          <p:nvSpPr>
            <p:cNvPr id="7517" name="Google Shape;7517;p73"/>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3"/>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3"/>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73"/>
          <p:cNvGrpSpPr/>
          <p:nvPr/>
        </p:nvGrpSpPr>
        <p:grpSpPr>
          <a:xfrm>
            <a:off x="5761552" y="2264018"/>
            <a:ext cx="357002" cy="357037"/>
            <a:chOff x="-13079025" y="4079475"/>
            <a:chExt cx="354450" cy="354450"/>
          </a:xfrm>
        </p:grpSpPr>
        <p:sp>
          <p:nvSpPr>
            <p:cNvPr id="7521" name="Google Shape;7521;p73"/>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3"/>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3"/>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3"/>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73"/>
          <p:cNvGrpSpPr/>
          <p:nvPr/>
        </p:nvGrpSpPr>
        <p:grpSpPr>
          <a:xfrm>
            <a:off x="7534619" y="1380027"/>
            <a:ext cx="356221" cy="354670"/>
            <a:chOff x="-11292700" y="3213875"/>
            <a:chExt cx="353675" cy="352100"/>
          </a:xfrm>
        </p:grpSpPr>
        <p:sp>
          <p:nvSpPr>
            <p:cNvPr id="7526" name="Google Shape;7526;p73"/>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3"/>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3"/>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3"/>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3"/>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3"/>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3"/>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73"/>
          <p:cNvGrpSpPr/>
          <p:nvPr/>
        </p:nvGrpSpPr>
        <p:grpSpPr>
          <a:xfrm>
            <a:off x="7528677" y="1819965"/>
            <a:ext cx="368106" cy="356232"/>
            <a:chOff x="-11299000" y="3647875"/>
            <a:chExt cx="365475" cy="353650"/>
          </a:xfrm>
        </p:grpSpPr>
        <p:sp>
          <p:nvSpPr>
            <p:cNvPr id="7534" name="Google Shape;7534;p73"/>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3"/>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3"/>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3"/>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3"/>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3"/>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73"/>
          <p:cNvGrpSpPr/>
          <p:nvPr/>
        </p:nvGrpSpPr>
        <p:grpSpPr>
          <a:xfrm>
            <a:off x="7544139" y="2275916"/>
            <a:ext cx="357808" cy="333240"/>
            <a:chOff x="-11295075" y="4092875"/>
            <a:chExt cx="355250" cy="330825"/>
          </a:xfrm>
        </p:grpSpPr>
        <p:sp>
          <p:nvSpPr>
            <p:cNvPr id="7541" name="Google Shape;7541;p73"/>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3"/>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3"/>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3"/>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3"/>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73"/>
          <p:cNvGrpSpPr/>
          <p:nvPr/>
        </p:nvGrpSpPr>
        <p:grpSpPr>
          <a:xfrm>
            <a:off x="5769739" y="2738964"/>
            <a:ext cx="312585" cy="355451"/>
            <a:chOff x="-9500075" y="3180800"/>
            <a:chExt cx="310350" cy="352875"/>
          </a:xfrm>
        </p:grpSpPr>
        <p:sp>
          <p:nvSpPr>
            <p:cNvPr id="7547" name="Google Shape;7547;p73"/>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3"/>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3"/>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3"/>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3"/>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3"/>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3"/>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3"/>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3"/>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73"/>
          <p:cNvGrpSpPr/>
          <p:nvPr/>
        </p:nvGrpSpPr>
        <p:grpSpPr>
          <a:xfrm>
            <a:off x="5747530" y="3214479"/>
            <a:ext cx="356221" cy="356257"/>
            <a:chOff x="-9523700" y="3614000"/>
            <a:chExt cx="353675" cy="353675"/>
          </a:xfrm>
        </p:grpSpPr>
        <p:sp>
          <p:nvSpPr>
            <p:cNvPr id="7557" name="Google Shape;7557;p73"/>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3"/>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3"/>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3"/>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3"/>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3"/>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3"/>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3"/>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3"/>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73"/>
          <p:cNvGrpSpPr/>
          <p:nvPr/>
        </p:nvGrpSpPr>
        <p:grpSpPr>
          <a:xfrm>
            <a:off x="7532481" y="3237121"/>
            <a:ext cx="356221" cy="354670"/>
            <a:chOff x="-9523700" y="4049550"/>
            <a:chExt cx="353675" cy="352100"/>
          </a:xfrm>
        </p:grpSpPr>
        <p:sp>
          <p:nvSpPr>
            <p:cNvPr id="7567" name="Google Shape;7567;p73"/>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3"/>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3"/>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3"/>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3"/>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3"/>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3"/>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73"/>
          <p:cNvGrpSpPr/>
          <p:nvPr/>
        </p:nvGrpSpPr>
        <p:grpSpPr>
          <a:xfrm>
            <a:off x="7088596" y="3237094"/>
            <a:ext cx="357002" cy="311029"/>
            <a:chOff x="-8209150" y="3659675"/>
            <a:chExt cx="354450" cy="308775"/>
          </a:xfrm>
        </p:grpSpPr>
        <p:sp>
          <p:nvSpPr>
            <p:cNvPr id="7575" name="Google Shape;7575;p73"/>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3"/>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3"/>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3"/>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3"/>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3"/>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73"/>
          <p:cNvGrpSpPr/>
          <p:nvPr/>
        </p:nvGrpSpPr>
        <p:grpSpPr>
          <a:xfrm>
            <a:off x="6202157" y="2266007"/>
            <a:ext cx="356221" cy="353059"/>
            <a:chOff x="-12643475" y="4081850"/>
            <a:chExt cx="353675" cy="350500"/>
          </a:xfrm>
        </p:grpSpPr>
        <p:sp>
          <p:nvSpPr>
            <p:cNvPr id="7582" name="Google Shape;7582;p73"/>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3"/>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3"/>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3"/>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6" name="Google Shape;7586;p73"/>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7" name="Google Shape;7587;p73"/>
          <p:cNvGrpSpPr/>
          <p:nvPr/>
        </p:nvGrpSpPr>
        <p:grpSpPr>
          <a:xfrm>
            <a:off x="7984757" y="2275916"/>
            <a:ext cx="356221" cy="333240"/>
            <a:chOff x="-10858725" y="4092875"/>
            <a:chExt cx="353675" cy="330825"/>
          </a:xfrm>
        </p:grpSpPr>
        <p:sp>
          <p:nvSpPr>
            <p:cNvPr id="7588" name="Google Shape;7588;p73"/>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3"/>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3"/>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3"/>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3"/>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3"/>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73"/>
          <p:cNvGrpSpPr/>
          <p:nvPr/>
        </p:nvGrpSpPr>
        <p:grpSpPr>
          <a:xfrm>
            <a:off x="6243280" y="3214882"/>
            <a:ext cx="252278" cy="355451"/>
            <a:chOff x="-9039300" y="3614000"/>
            <a:chExt cx="250475" cy="352875"/>
          </a:xfrm>
        </p:grpSpPr>
        <p:sp>
          <p:nvSpPr>
            <p:cNvPr id="7595" name="Google Shape;7595;p73"/>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3"/>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73"/>
          <p:cNvGrpSpPr/>
          <p:nvPr/>
        </p:nvGrpSpPr>
        <p:grpSpPr>
          <a:xfrm>
            <a:off x="7975246" y="3237121"/>
            <a:ext cx="354635" cy="354670"/>
            <a:chOff x="-9088150" y="4049550"/>
            <a:chExt cx="352100" cy="352100"/>
          </a:xfrm>
        </p:grpSpPr>
        <p:sp>
          <p:nvSpPr>
            <p:cNvPr id="7598" name="Google Shape;7598;p73"/>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3"/>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3"/>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3"/>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3"/>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3"/>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73"/>
          <p:cNvGrpSpPr/>
          <p:nvPr/>
        </p:nvGrpSpPr>
        <p:grpSpPr>
          <a:xfrm>
            <a:off x="7109610" y="2739354"/>
            <a:ext cx="315757" cy="354670"/>
            <a:chOff x="-8191825" y="3174500"/>
            <a:chExt cx="313500" cy="352100"/>
          </a:xfrm>
        </p:grpSpPr>
        <p:sp>
          <p:nvSpPr>
            <p:cNvPr id="7605" name="Google Shape;7605;p73"/>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3"/>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3"/>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73"/>
          <p:cNvGrpSpPr/>
          <p:nvPr/>
        </p:nvGrpSpPr>
        <p:grpSpPr>
          <a:xfrm>
            <a:off x="4858968" y="1379875"/>
            <a:ext cx="356221" cy="354973"/>
            <a:chOff x="-13947000" y="3212800"/>
            <a:chExt cx="353675" cy="352400"/>
          </a:xfrm>
        </p:grpSpPr>
        <p:sp>
          <p:nvSpPr>
            <p:cNvPr id="7609" name="Google Shape;7609;p73"/>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3"/>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1" name="Google Shape;7611;p73"/>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2" name="Google Shape;7612;p73"/>
          <p:cNvGrpSpPr/>
          <p:nvPr/>
        </p:nvGrpSpPr>
        <p:grpSpPr>
          <a:xfrm>
            <a:off x="5301563" y="1379233"/>
            <a:ext cx="356221" cy="356257"/>
            <a:chOff x="-13512225" y="3211525"/>
            <a:chExt cx="353675" cy="353675"/>
          </a:xfrm>
        </p:grpSpPr>
        <p:sp>
          <p:nvSpPr>
            <p:cNvPr id="7613" name="Google Shape;7613;p73"/>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3"/>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3"/>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3"/>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3"/>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73"/>
          <p:cNvGrpSpPr/>
          <p:nvPr/>
        </p:nvGrpSpPr>
        <p:grpSpPr>
          <a:xfrm>
            <a:off x="6191845" y="1379624"/>
            <a:ext cx="356221" cy="355476"/>
            <a:chOff x="-12643475" y="3212300"/>
            <a:chExt cx="353675" cy="352900"/>
          </a:xfrm>
        </p:grpSpPr>
        <p:sp>
          <p:nvSpPr>
            <p:cNvPr id="7619" name="Google Shape;7619;p73"/>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3"/>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3"/>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3"/>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3"/>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3"/>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3"/>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3"/>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3"/>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73"/>
          <p:cNvGrpSpPr/>
          <p:nvPr/>
        </p:nvGrpSpPr>
        <p:grpSpPr>
          <a:xfrm>
            <a:off x="6191845" y="1831398"/>
            <a:ext cx="356221" cy="333366"/>
            <a:chOff x="-12643475" y="3657325"/>
            <a:chExt cx="353675" cy="330950"/>
          </a:xfrm>
        </p:grpSpPr>
        <p:sp>
          <p:nvSpPr>
            <p:cNvPr id="7629" name="Google Shape;7629;p73"/>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3"/>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3"/>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3"/>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3"/>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3"/>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73"/>
          <p:cNvGrpSpPr/>
          <p:nvPr/>
        </p:nvGrpSpPr>
        <p:grpSpPr>
          <a:xfrm>
            <a:off x="7974847" y="1380027"/>
            <a:ext cx="355416" cy="354670"/>
            <a:chOff x="-10857925" y="3213875"/>
            <a:chExt cx="352875" cy="352100"/>
          </a:xfrm>
        </p:grpSpPr>
        <p:sp>
          <p:nvSpPr>
            <p:cNvPr id="7636" name="Google Shape;7636;p73"/>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3"/>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3"/>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3"/>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3"/>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3"/>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3"/>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3"/>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3"/>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3"/>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73"/>
          <p:cNvGrpSpPr/>
          <p:nvPr/>
        </p:nvGrpSpPr>
        <p:grpSpPr>
          <a:xfrm>
            <a:off x="6191762" y="2739455"/>
            <a:ext cx="356096" cy="354469"/>
            <a:chOff x="-9089725" y="3180200"/>
            <a:chExt cx="353550" cy="351900"/>
          </a:xfrm>
        </p:grpSpPr>
        <p:sp>
          <p:nvSpPr>
            <p:cNvPr id="7647" name="Google Shape;7647;p73"/>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3"/>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73"/>
          <p:cNvGrpSpPr/>
          <p:nvPr/>
        </p:nvGrpSpPr>
        <p:grpSpPr>
          <a:xfrm>
            <a:off x="7083760" y="1819260"/>
            <a:ext cx="358588" cy="357642"/>
            <a:chOff x="7083760" y="1971660"/>
            <a:chExt cx="358588" cy="357642"/>
          </a:xfrm>
        </p:grpSpPr>
        <p:sp>
          <p:nvSpPr>
            <p:cNvPr id="7650" name="Google Shape;7650;p73"/>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3"/>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3"/>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3"/>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3"/>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3"/>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3"/>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3"/>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3"/>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3"/>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3"/>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3"/>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2" name="Google Shape;7662;p73"/>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663" name="Google Shape;7663;p73"/>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67" name="Shape 7667"/>
        <p:cNvGrpSpPr/>
        <p:nvPr/>
      </p:nvGrpSpPr>
      <p:grpSpPr>
        <a:xfrm>
          <a:off x="0" y="0"/>
          <a:ext cx="0" cy="0"/>
          <a:chOff x="0" y="0"/>
          <a:chExt cx="0" cy="0"/>
        </a:xfrm>
      </p:grpSpPr>
      <p:sp>
        <p:nvSpPr>
          <p:cNvPr id="7668" name="Google Shape;7668;p74"/>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9" name="Google Shape;7669;p74"/>
          <p:cNvGrpSpPr/>
          <p:nvPr/>
        </p:nvGrpSpPr>
        <p:grpSpPr>
          <a:xfrm>
            <a:off x="748855" y="2243507"/>
            <a:ext cx="452798" cy="449473"/>
            <a:chOff x="-21322300" y="3693325"/>
            <a:chExt cx="306400" cy="304150"/>
          </a:xfrm>
        </p:grpSpPr>
        <p:sp>
          <p:nvSpPr>
            <p:cNvPr id="7670" name="Google Shape;7670;p74"/>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4"/>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4"/>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4"/>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74"/>
          <p:cNvGrpSpPr/>
          <p:nvPr/>
        </p:nvGrpSpPr>
        <p:grpSpPr>
          <a:xfrm>
            <a:off x="748263" y="2810244"/>
            <a:ext cx="453980" cy="422540"/>
            <a:chOff x="-21322300" y="4077125"/>
            <a:chExt cx="307200" cy="285925"/>
          </a:xfrm>
        </p:grpSpPr>
        <p:sp>
          <p:nvSpPr>
            <p:cNvPr id="7675" name="Google Shape;7675;p74"/>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4"/>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4"/>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4"/>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4"/>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4"/>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4"/>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4"/>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4"/>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4"/>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4"/>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4"/>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7" name="Google Shape;7687;p74"/>
          <p:cNvGrpSpPr/>
          <p:nvPr/>
        </p:nvGrpSpPr>
        <p:grpSpPr>
          <a:xfrm>
            <a:off x="3525440" y="1689128"/>
            <a:ext cx="451653" cy="450212"/>
            <a:chOff x="-19394200" y="3333800"/>
            <a:chExt cx="305625" cy="304650"/>
          </a:xfrm>
        </p:grpSpPr>
        <p:sp>
          <p:nvSpPr>
            <p:cNvPr id="7688" name="Google Shape;7688;p74"/>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4"/>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4"/>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4"/>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4"/>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4"/>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4"/>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4"/>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4"/>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7" name="Google Shape;7697;p74"/>
          <p:cNvGrpSpPr/>
          <p:nvPr/>
        </p:nvGrpSpPr>
        <p:grpSpPr>
          <a:xfrm>
            <a:off x="3524276" y="2243580"/>
            <a:ext cx="453980" cy="449325"/>
            <a:chOff x="-19396575" y="3708500"/>
            <a:chExt cx="307200" cy="304050"/>
          </a:xfrm>
        </p:grpSpPr>
        <p:sp>
          <p:nvSpPr>
            <p:cNvPr id="7698" name="Google Shape;7698;p74"/>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4"/>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4"/>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1" name="Google Shape;7701;p74"/>
          <p:cNvGrpSpPr/>
          <p:nvPr/>
        </p:nvGrpSpPr>
        <p:grpSpPr>
          <a:xfrm>
            <a:off x="3518457" y="2796461"/>
            <a:ext cx="465618" cy="450101"/>
            <a:chOff x="-19394200" y="4084200"/>
            <a:chExt cx="315075" cy="304575"/>
          </a:xfrm>
        </p:grpSpPr>
        <p:sp>
          <p:nvSpPr>
            <p:cNvPr id="7702" name="Google Shape;7702;p74"/>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4"/>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4"/>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4"/>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4"/>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4"/>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8" name="Google Shape;7708;p74"/>
          <p:cNvGrpSpPr/>
          <p:nvPr/>
        </p:nvGrpSpPr>
        <p:grpSpPr>
          <a:xfrm>
            <a:off x="6324167" y="1689001"/>
            <a:ext cx="400447" cy="450470"/>
            <a:chOff x="-17526750" y="3309200"/>
            <a:chExt cx="270975" cy="304825"/>
          </a:xfrm>
        </p:grpSpPr>
        <p:sp>
          <p:nvSpPr>
            <p:cNvPr id="7709" name="Google Shape;7709;p74"/>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4"/>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4"/>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4"/>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4"/>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74"/>
          <p:cNvGrpSpPr/>
          <p:nvPr/>
        </p:nvGrpSpPr>
        <p:grpSpPr>
          <a:xfrm>
            <a:off x="6300319" y="2244173"/>
            <a:ext cx="448143" cy="448143"/>
            <a:chOff x="-17542500" y="3684100"/>
            <a:chExt cx="303250" cy="303250"/>
          </a:xfrm>
        </p:grpSpPr>
        <p:sp>
          <p:nvSpPr>
            <p:cNvPr id="7715" name="Google Shape;7715;p74"/>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4"/>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4"/>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4"/>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4"/>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4"/>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4"/>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2" name="Google Shape;7722;p74"/>
          <p:cNvGrpSpPr/>
          <p:nvPr/>
        </p:nvGrpSpPr>
        <p:grpSpPr>
          <a:xfrm>
            <a:off x="6299728" y="2810817"/>
            <a:ext cx="449325" cy="421395"/>
            <a:chOff x="-17542500" y="4068450"/>
            <a:chExt cx="304050" cy="285150"/>
          </a:xfrm>
        </p:grpSpPr>
        <p:sp>
          <p:nvSpPr>
            <p:cNvPr id="7723" name="Google Shape;7723;p74"/>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4"/>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4"/>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4"/>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4"/>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4"/>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74"/>
          <p:cNvGrpSpPr/>
          <p:nvPr/>
        </p:nvGrpSpPr>
        <p:grpSpPr>
          <a:xfrm>
            <a:off x="3530150" y="3342211"/>
            <a:ext cx="343404" cy="449325"/>
            <a:chOff x="-15652200" y="3335975"/>
            <a:chExt cx="232375" cy="304050"/>
          </a:xfrm>
        </p:grpSpPr>
        <p:sp>
          <p:nvSpPr>
            <p:cNvPr id="7730" name="Google Shape;7730;p74"/>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4"/>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4"/>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4"/>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4"/>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4"/>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4"/>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4"/>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4"/>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9" name="Google Shape;7739;p74"/>
          <p:cNvGrpSpPr/>
          <p:nvPr/>
        </p:nvGrpSpPr>
        <p:grpSpPr>
          <a:xfrm>
            <a:off x="1304064" y="2243729"/>
            <a:ext cx="449325" cy="449030"/>
            <a:chOff x="-20945825" y="3692175"/>
            <a:chExt cx="304050" cy="303850"/>
          </a:xfrm>
        </p:grpSpPr>
        <p:sp>
          <p:nvSpPr>
            <p:cNvPr id="7740" name="Google Shape;7740;p74"/>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4"/>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4"/>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4"/>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74"/>
          <p:cNvGrpSpPr/>
          <p:nvPr/>
        </p:nvGrpSpPr>
        <p:grpSpPr>
          <a:xfrm>
            <a:off x="4110888" y="1689848"/>
            <a:ext cx="372516" cy="448771"/>
            <a:chOff x="-18994100" y="3334775"/>
            <a:chExt cx="252075" cy="303675"/>
          </a:xfrm>
        </p:grpSpPr>
        <p:sp>
          <p:nvSpPr>
            <p:cNvPr id="7745" name="Google Shape;7745;p74"/>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4"/>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4"/>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4"/>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74"/>
          <p:cNvGrpSpPr/>
          <p:nvPr/>
        </p:nvGrpSpPr>
        <p:grpSpPr>
          <a:xfrm>
            <a:off x="4125445" y="2244743"/>
            <a:ext cx="343404" cy="446998"/>
            <a:chOff x="-18983850" y="3710075"/>
            <a:chExt cx="232375" cy="302475"/>
          </a:xfrm>
        </p:grpSpPr>
        <p:sp>
          <p:nvSpPr>
            <p:cNvPr id="7750" name="Google Shape;7750;p74"/>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4"/>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74"/>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4"/>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74"/>
          <p:cNvGrpSpPr/>
          <p:nvPr/>
        </p:nvGrpSpPr>
        <p:grpSpPr>
          <a:xfrm>
            <a:off x="1303491" y="1689573"/>
            <a:ext cx="450470" cy="449325"/>
            <a:chOff x="-20946600" y="3317850"/>
            <a:chExt cx="304825" cy="304050"/>
          </a:xfrm>
        </p:grpSpPr>
        <p:sp>
          <p:nvSpPr>
            <p:cNvPr id="7755" name="Google Shape;7755;p74"/>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4"/>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4"/>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74"/>
          <p:cNvGrpSpPr/>
          <p:nvPr/>
        </p:nvGrpSpPr>
        <p:grpSpPr>
          <a:xfrm>
            <a:off x="1329667" y="2797442"/>
            <a:ext cx="398119" cy="448143"/>
            <a:chOff x="-20930075" y="4066100"/>
            <a:chExt cx="269400" cy="303250"/>
          </a:xfrm>
        </p:grpSpPr>
        <p:sp>
          <p:nvSpPr>
            <p:cNvPr id="7759" name="Google Shape;7759;p74"/>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4"/>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1" name="Google Shape;7761;p74"/>
          <p:cNvGrpSpPr/>
          <p:nvPr/>
        </p:nvGrpSpPr>
        <p:grpSpPr>
          <a:xfrm>
            <a:off x="4071911" y="2797422"/>
            <a:ext cx="450470" cy="448180"/>
            <a:chOff x="-19020075" y="4084200"/>
            <a:chExt cx="304825" cy="303275"/>
          </a:xfrm>
        </p:grpSpPr>
        <p:sp>
          <p:nvSpPr>
            <p:cNvPr id="7762" name="Google Shape;7762;p74"/>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4"/>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4"/>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4"/>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4"/>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4"/>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4"/>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4"/>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4"/>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1" name="Google Shape;7771;p74"/>
          <p:cNvGrpSpPr/>
          <p:nvPr/>
        </p:nvGrpSpPr>
        <p:grpSpPr>
          <a:xfrm>
            <a:off x="6889176" y="1689001"/>
            <a:ext cx="396937" cy="450470"/>
            <a:chOff x="-17149475" y="3309200"/>
            <a:chExt cx="268600" cy="304825"/>
          </a:xfrm>
        </p:grpSpPr>
        <p:sp>
          <p:nvSpPr>
            <p:cNvPr id="7772" name="Google Shape;7772;p74"/>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4"/>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74"/>
          <p:cNvGrpSpPr/>
          <p:nvPr/>
        </p:nvGrpSpPr>
        <p:grpSpPr>
          <a:xfrm>
            <a:off x="6862982" y="2258120"/>
            <a:ext cx="449325" cy="420249"/>
            <a:chOff x="-17168375" y="3692750"/>
            <a:chExt cx="304050" cy="284375"/>
          </a:xfrm>
        </p:grpSpPr>
        <p:sp>
          <p:nvSpPr>
            <p:cNvPr id="7775" name="Google Shape;7775;p74"/>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4"/>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4"/>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4"/>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4"/>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4"/>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4"/>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74"/>
          <p:cNvGrpSpPr/>
          <p:nvPr/>
        </p:nvGrpSpPr>
        <p:grpSpPr>
          <a:xfrm>
            <a:off x="6859491" y="2796852"/>
            <a:ext cx="456308" cy="449325"/>
            <a:chOff x="-17170750" y="4058800"/>
            <a:chExt cx="308775" cy="304050"/>
          </a:xfrm>
        </p:grpSpPr>
        <p:sp>
          <p:nvSpPr>
            <p:cNvPr id="7783" name="Google Shape;7783;p74"/>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4"/>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4"/>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4"/>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4"/>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4"/>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4"/>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4"/>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4"/>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4"/>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4"/>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4"/>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4"/>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4"/>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4"/>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4"/>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4"/>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74"/>
          <p:cNvGrpSpPr/>
          <p:nvPr/>
        </p:nvGrpSpPr>
        <p:grpSpPr>
          <a:xfrm>
            <a:off x="5721388" y="3343358"/>
            <a:ext cx="450470" cy="446998"/>
            <a:chOff x="-15688425" y="3707725"/>
            <a:chExt cx="304825" cy="302475"/>
          </a:xfrm>
        </p:grpSpPr>
        <p:sp>
          <p:nvSpPr>
            <p:cNvPr id="7801" name="Google Shape;7801;p74"/>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4"/>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4"/>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4"/>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4"/>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4"/>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74"/>
          <p:cNvGrpSpPr/>
          <p:nvPr/>
        </p:nvGrpSpPr>
        <p:grpSpPr>
          <a:xfrm>
            <a:off x="1865544" y="1690441"/>
            <a:ext cx="451653" cy="447589"/>
            <a:chOff x="-20572500" y="3319025"/>
            <a:chExt cx="305625" cy="302875"/>
          </a:xfrm>
        </p:grpSpPr>
        <p:sp>
          <p:nvSpPr>
            <p:cNvPr id="7808" name="Google Shape;7808;p74"/>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4"/>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0" name="Google Shape;7810;p74"/>
          <p:cNvGrpSpPr/>
          <p:nvPr/>
        </p:nvGrpSpPr>
        <p:grpSpPr>
          <a:xfrm>
            <a:off x="1866708" y="2305410"/>
            <a:ext cx="449325" cy="325670"/>
            <a:chOff x="-20571700" y="3722875"/>
            <a:chExt cx="304050" cy="220375"/>
          </a:xfrm>
        </p:grpSpPr>
        <p:sp>
          <p:nvSpPr>
            <p:cNvPr id="7811" name="Google Shape;7811;p74"/>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4"/>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4"/>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4"/>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4"/>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4"/>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4"/>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8" name="Google Shape;7818;p74"/>
          <p:cNvGrpSpPr/>
          <p:nvPr/>
        </p:nvGrpSpPr>
        <p:grpSpPr>
          <a:xfrm>
            <a:off x="1866135" y="2796278"/>
            <a:ext cx="450470" cy="450470"/>
            <a:chOff x="-20571700" y="4066875"/>
            <a:chExt cx="304825" cy="304825"/>
          </a:xfrm>
        </p:grpSpPr>
        <p:sp>
          <p:nvSpPr>
            <p:cNvPr id="7819" name="Google Shape;7819;p74"/>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4"/>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4"/>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4"/>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4"/>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4"/>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74"/>
          <p:cNvGrpSpPr/>
          <p:nvPr/>
        </p:nvGrpSpPr>
        <p:grpSpPr>
          <a:xfrm>
            <a:off x="4632837" y="1688259"/>
            <a:ext cx="453980" cy="451948"/>
            <a:chOff x="-18645175" y="3334200"/>
            <a:chExt cx="307200" cy="305825"/>
          </a:xfrm>
        </p:grpSpPr>
        <p:sp>
          <p:nvSpPr>
            <p:cNvPr id="7826" name="Google Shape;7826;p74"/>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4"/>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4"/>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4"/>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4"/>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74"/>
          <p:cNvGrpSpPr/>
          <p:nvPr/>
        </p:nvGrpSpPr>
        <p:grpSpPr>
          <a:xfrm>
            <a:off x="4633429" y="2242989"/>
            <a:ext cx="452798" cy="450507"/>
            <a:chOff x="-18645175" y="3708500"/>
            <a:chExt cx="306400" cy="304850"/>
          </a:xfrm>
        </p:grpSpPr>
        <p:sp>
          <p:nvSpPr>
            <p:cNvPr id="7832" name="Google Shape;7832;p74"/>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4"/>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4"/>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4"/>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4"/>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4"/>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4"/>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74"/>
          <p:cNvGrpSpPr/>
          <p:nvPr/>
        </p:nvGrpSpPr>
        <p:grpSpPr>
          <a:xfrm>
            <a:off x="4631101" y="2795630"/>
            <a:ext cx="457453" cy="451763"/>
            <a:chOff x="-18647525" y="4082625"/>
            <a:chExt cx="309550" cy="305700"/>
          </a:xfrm>
        </p:grpSpPr>
        <p:sp>
          <p:nvSpPr>
            <p:cNvPr id="7840" name="Google Shape;7840;p74"/>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4"/>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4"/>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4"/>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74"/>
          <p:cNvGrpSpPr/>
          <p:nvPr/>
        </p:nvGrpSpPr>
        <p:grpSpPr>
          <a:xfrm>
            <a:off x="7441485" y="1689592"/>
            <a:ext cx="395755" cy="449288"/>
            <a:chOff x="-16775350" y="3309200"/>
            <a:chExt cx="267800" cy="304025"/>
          </a:xfrm>
        </p:grpSpPr>
        <p:sp>
          <p:nvSpPr>
            <p:cNvPr id="7845" name="Google Shape;7845;p74"/>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4"/>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4"/>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74"/>
          <p:cNvGrpSpPr/>
          <p:nvPr/>
        </p:nvGrpSpPr>
        <p:grpSpPr>
          <a:xfrm>
            <a:off x="7441485" y="2241827"/>
            <a:ext cx="395755" cy="452835"/>
            <a:chOff x="-16775350" y="3683300"/>
            <a:chExt cx="267800" cy="306425"/>
          </a:xfrm>
        </p:grpSpPr>
        <p:sp>
          <p:nvSpPr>
            <p:cNvPr id="7849" name="Google Shape;7849;p74"/>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4"/>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4"/>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74"/>
          <p:cNvGrpSpPr/>
          <p:nvPr/>
        </p:nvGrpSpPr>
        <p:grpSpPr>
          <a:xfrm>
            <a:off x="7413536" y="2796870"/>
            <a:ext cx="451653" cy="449288"/>
            <a:chOff x="-16794250" y="4058225"/>
            <a:chExt cx="305625" cy="304025"/>
          </a:xfrm>
        </p:grpSpPr>
        <p:sp>
          <p:nvSpPr>
            <p:cNvPr id="7853" name="Google Shape;7853;p74"/>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4"/>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4"/>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4"/>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4"/>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4"/>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4"/>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4"/>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4"/>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2" name="Google Shape;7862;p74"/>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3" name="Google Shape;7863;p74"/>
          <p:cNvGrpSpPr/>
          <p:nvPr/>
        </p:nvGrpSpPr>
        <p:grpSpPr>
          <a:xfrm>
            <a:off x="2414953" y="1689573"/>
            <a:ext cx="457453" cy="449325"/>
            <a:chOff x="-20199150" y="3317850"/>
            <a:chExt cx="309550" cy="304050"/>
          </a:xfrm>
        </p:grpSpPr>
        <p:sp>
          <p:nvSpPr>
            <p:cNvPr id="7864" name="Google Shape;7864;p74"/>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4"/>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4"/>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4"/>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4"/>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4"/>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4"/>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1" name="Google Shape;7871;p74"/>
          <p:cNvGrpSpPr/>
          <p:nvPr/>
        </p:nvGrpSpPr>
        <p:grpSpPr>
          <a:xfrm>
            <a:off x="2417281" y="2242861"/>
            <a:ext cx="452798" cy="450766"/>
            <a:chOff x="-20199150" y="3693150"/>
            <a:chExt cx="306400" cy="305025"/>
          </a:xfrm>
        </p:grpSpPr>
        <p:sp>
          <p:nvSpPr>
            <p:cNvPr id="7872" name="Google Shape;7872;p74"/>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4"/>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4"/>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4"/>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4"/>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4"/>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8" name="Google Shape;7878;p74"/>
          <p:cNvGrpSpPr/>
          <p:nvPr/>
        </p:nvGrpSpPr>
        <p:grpSpPr>
          <a:xfrm>
            <a:off x="2417854" y="2795687"/>
            <a:ext cx="451653" cy="451653"/>
            <a:chOff x="-20197575" y="4066875"/>
            <a:chExt cx="305625" cy="305625"/>
          </a:xfrm>
        </p:grpSpPr>
        <p:sp>
          <p:nvSpPr>
            <p:cNvPr id="7879" name="Google Shape;7879;p74"/>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4"/>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4"/>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4"/>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4"/>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4"/>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4"/>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4"/>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7" name="Google Shape;7887;p74"/>
          <p:cNvGrpSpPr/>
          <p:nvPr/>
        </p:nvGrpSpPr>
        <p:grpSpPr>
          <a:xfrm>
            <a:off x="5200071" y="1687520"/>
            <a:ext cx="449325" cy="453426"/>
            <a:chOff x="-18271050" y="3333200"/>
            <a:chExt cx="304050" cy="306825"/>
          </a:xfrm>
        </p:grpSpPr>
        <p:sp>
          <p:nvSpPr>
            <p:cNvPr id="7888" name="Google Shape;7888;p74"/>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4"/>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4"/>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4"/>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4"/>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74"/>
          <p:cNvGrpSpPr/>
          <p:nvPr/>
        </p:nvGrpSpPr>
        <p:grpSpPr>
          <a:xfrm>
            <a:off x="5200644" y="2244171"/>
            <a:ext cx="448180" cy="448143"/>
            <a:chOff x="-18270275" y="3710875"/>
            <a:chExt cx="303275" cy="303250"/>
          </a:xfrm>
        </p:grpSpPr>
        <p:sp>
          <p:nvSpPr>
            <p:cNvPr id="7894" name="Google Shape;7894;p74"/>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4"/>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4"/>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4"/>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4"/>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4"/>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74"/>
          <p:cNvGrpSpPr/>
          <p:nvPr/>
        </p:nvGrpSpPr>
        <p:grpSpPr>
          <a:xfrm>
            <a:off x="5254196" y="2797422"/>
            <a:ext cx="341076" cy="448180"/>
            <a:chOff x="-18234025" y="4084200"/>
            <a:chExt cx="230800" cy="303275"/>
          </a:xfrm>
        </p:grpSpPr>
        <p:sp>
          <p:nvSpPr>
            <p:cNvPr id="7901" name="Google Shape;7901;p74"/>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4"/>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4"/>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74"/>
          <p:cNvGrpSpPr/>
          <p:nvPr/>
        </p:nvGrpSpPr>
        <p:grpSpPr>
          <a:xfrm>
            <a:off x="2366751" y="3341641"/>
            <a:ext cx="449325" cy="450470"/>
            <a:chOff x="-16419350" y="3308400"/>
            <a:chExt cx="304050" cy="304825"/>
          </a:xfrm>
        </p:grpSpPr>
        <p:sp>
          <p:nvSpPr>
            <p:cNvPr id="7905" name="Google Shape;7905;p74"/>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4"/>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4"/>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4"/>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4"/>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4"/>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4"/>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74"/>
          <p:cNvGrpSpPr/>
          <p:nvPr/>
        </p:nvGrpSpPr>
        <p:grpSpPr>
          <a:xfrm>
            <a:off x="4638306" y="3340423"/>
            <a:ext cx="395755" cy="452872"/>
            <a:chOff x="-16401225" y="3683275"/>
            <a:chExt cx="267800" cy="306450"/>
          </a:xfrm>
        </p:grpSpPr>
        <p:sp>
          <p:nvSpPr>
            <p:cNvPr id="7913" name="Google Shape;7913;p74"/>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4"/>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4"/>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4"/>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4"/>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74"/>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4"/>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0" name="Google Shape;7920;p74"/>
          <p:cNvGrpSpPr/>
          <p:nvPr/>
        </p:nvGrpSpPr>
        <p:grpSpPr>
          <a:xfrm>
            <a:off x="8003755" y="2797062"/>
            <a:ext cx="450470" cy="448180"/>
            <a:chOff x="-16419350" y="4058200"/>
            <a:chExt cx="304825" cy="303275"/>
          </a:xfrm>
        </p:grpSpPr>
        <p:sp>
          <p:nvSpPr>
            <p:cNvPr id="7921" name="Google Shape;7921;p74"/>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4"/>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4"/>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4"/>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4"/>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4"/>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4"/>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8" name="Google Shape;7928;p74"/>
          <p:cNvGrpSpPr/>
          <p:nvPr/>
        </p:nvGrpSpPr>
        <p:grpSpPr>
          <a:xfrm>
            <a:off x="4030643" y="3343080"/>
            <a:ext cx="450507" cy="447589"/>
            <a:chOff x="-15296200" y="3326900"/>
            <a:chExt cx="304850" cy="302875"/>
          </a:xfrm>
        </p:grpSpPr>
        <p:sp>
          <p:nvSpPr>
            <p:cNvPr id="7929" name="Google Shape;7929;p74"/>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4"/>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4"/>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4"/>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4"/>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74"/>
          <p:cNvGrpSpPr/>
          <p:nvPr/>
        </p:nvGrpSpPr>
        <p:grpSpPr>
          <a:xfrm>
            <a:off x="2946296" y="1706881"/>
            <a:ext cx="486566" cy="414708"/>
            <a:chOff x="-19835275" y="3330250"/>
            <a:chExt cx="329250" cy="280625"/>
          </a:xfrm>
        </p:grpSpPr>
        <p:sp>
          <p:nvSpPr>
            <p:cNvPr id="7935" name="Google Shape;7935;p74"/>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74"/>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4"/>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8" name="Google Shape;7938;p74"/>
          <p:cNvGrpSpPr/>
          <p:nvPr/>
        </p:nvGrpSpPr>
        <p:grpSpPr>
          <a:xfrm>
            <a:off x="2964325" y="2243470"/>
            <a:ext cx="450507" cy="449547"/>
            <a:chOff x="-19822675" y="3692750"/>
            <a:chExt cx="304850" cy="304200"/>
          </a:xfrm>
        </p:grpSpPr>
        <p:sp>
          <p:nvSpPr>
            <p:cNvPr id="7939" name="Google Shape;7939;p74"/>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4"/>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4"/>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4"/>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4"/>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4" name="Google Shape;7944;p74"/>
          <p:cNvGrpSpPr/>
          <p:nvPr/>
        </p:nvGrpSpPr>
        <p:grpSpPr>
          <a:xfrm>
            <a:off x="2964916" y="2796278"/>
            <a:ext cx="449325" cy="450470"/>
            <a:chOff x="-19822675" y="4066875"/>
            <a:chExt cx="304050" cy="304825"/>
          </a:xfrm>
        </p:grpSpPr>
        <p:sp>
          <p:nvSpPr>
            <p:cNvPr id="7945" name="Google Shape;7945;p74"/>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4"/>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4"/>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4"/>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4"/>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4"/>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1" name="Google Shape;7951;p74"/>
          <p:cNvGrpSpPr/>
          <p:nvPr/>
        </p:nvGrpSpPr>
        <p:grpSpPr>
          <a:xfrm>
            <a:off x="5773985" y="1689571"/>
            <a:ext cx="399302" cy="449325"/>
            <a:chOff x="-17878825" y="3334400"/>
            <a:chExt cx="270200" cy="304050"/>
          </a:xfrm>
        </p:grpSpPr>
        <p:sp>
          <p:nvSpPr>
            <p:cNvPr id="7952" name="Google Shape;7952;p74"/>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4"/>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4"/>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4"/>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4"/>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4"/>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4"/>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74"/>
          <p:cNvGrpSpPr/>
          <p:nvPr/>
        </p:nvGrpSpPr>
        <p:grpSpPr>
          <a:xfrm>
            <a:off x="5747809" y="2242416"/>
            <a:ext cx="451653" cy="451653"/>
            <a:chOff x="-17896150" y="3709300"/>
            <a:chExt cx="305625" cy="305625"/>
          </a:xfrm>
        </p:grpSpPr>
        <p:sp>
          <p:nvSpPr>
            <p:cNvPr id="7960" name="Google Shape;7960;p74"/>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4"/>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4"/>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4"/>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4" name="Google Shape;7964;p74"/>
          <p:cNvGrpSpPr/>
          <p:nvPr/>
        </p:nvGrpSpPr>
        <p:grpSpPr>
          <a:xfrm>
            <a:off x="5775740" y="2795686"/>
            <a:ext cx="395792" cy="451653"/>
            <a:chOff x="-17878025" y="4082625"/>
            <a:chExt cx="267825" cy="305625"/>
          </a:xfrm>
        </p:grpSpPr>
        <p:sp>
          <p:nvSpPr>
            <p:cNvPr id="7965" name="Google Shape;7965;p74"/>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4"/>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74"/>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4"/>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4"/>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4"/>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4"/>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74"/>
          <p:cNvGrpSpPr/>
          <p:nvPr/>
        </p:nvGrpSpPr>
        <p:grpSpPr>
          <a:xfrm>
            <a:off x="2919632" y="3355015"/>
            <a:ext cx="450507" cy="423722"/>
            <a:chOff x="-16044450" y="3317850"/>
            <a:chExt cx="304850" cy="286725"/>
          </a:xfrm>
        </p:grpSpPr>
        <p:sp>
          <p:nvSpPr>
            <p:cNvPr id="7973" name="Google Shape;7973;p74"/>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4"/>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4"/>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4"/>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7" name="Google Shape;7977;p74"/>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8" name="Google Shape;7978;p74"/>
          <p:cNvGrpSpPr/>
          <p:nvPr/>
        </p:nvGrpSpPr>
        <p:grpSpPr>
          <a:xfrm>
            <a:off x="8042149" y="2243724"/>
            <a:ext cx="373662" cy="449030"/>
            <a:chOff x="-16018450" y="4058400"/>
            <a:chExt cx="252850" cy="303850"/>
          </a:xfrm>
        </p:grpSpPr>
        <p:sp>
          <p:nvSpPr>
            <p:cNvPr id="7979" name="Google Shape;7979;p74"/>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4"/>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4"/>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4"/>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3" name="Google Shape;7983;p74"/>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4"/>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88" name="Shape 7988"/>
        <p:cNvGrpSpPr/>
        <p:nvPr/>
      </p:nvGrpSpPr>
      <p:grpSpPr>
        <a:xfrm>
          <a:off x="0" y="0"/>
          <a:ext cx="0" cy="0"/>
          <a:chOff x="0" y="0"/>
          <a:chExt cx="0" cy="0"/>
        </a:xfrm>
      </p:grpSpPr>
      <p:grpSp>
        <p:nvGrpSpPr>
          <p:cNvPr id="7989" name="Google Shape;7989;p75"/>
          <p:cNvGrpSpPr/>
          <p:nvPr/>
        </p:nvGrpSpPr>
        <p:grpSpPr>
          <a:xfrm>
            <a:off x="845901" y="1689241"/>
            <a:ext cx="442337" cy="419623"/>
            <a:chOff x="-6696925" y="3272575"/>
            <a:chExt cx="307200" cy="291425"/>
          </a:xfrm>
        </p:grpSpPr>
        <p:sp>
          <p:nvSpPr>
            <p:cNvPr id="7990" name="Google Shape;7990;p75"/>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5"/>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75"/>
          <p:cNvGrpSpPr/>
          <p:nvPr/>
        </p:nvGrpSpPr>
        <p:grpSpPr>
          <a:xfrm>
            <a:off x="845884" y="2204636"/>
            <a:ext cx="442373" cy="420775"/>
            <a:chOff x="-6690625" y="3631325"/>
            <a:chExt cx="307225" cy="292225"/>
          </a:xfrm>
        </p:grpSpPr>
        <p:sp>
          <p:nvSpPr>
            <p:cNvPr id="7993" name="Google Shape;7993;p75"/>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5"/>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5"/>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5"/>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5"/>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8" name="Google Shape;7998;p75"/>
          <p:cNvGrpSpPr/>
          <p:nvPr/>
        </p:nvGrpSpPr>
        <p:grpSpPr>
          <a:xfrm>
            <a:off x="868005" y="2756972"/>
            <a:ext cx="421927" cy="419371"/>
            <a:chOff x="-6689825" y="3992050"/>
            <a:chExt cx="293025" cy="291250"/>
          </a:xfrm>
        </p:grpSpPr>
        <p:sp>
          <p:nvSpPr>
            <p:cNvPr id="7999" name="Google Shape;7999;p75"/>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5"/>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5"/>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5"/>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5"/>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5"/>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5"/>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5"/>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5"/>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5"/>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5"/>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5"/>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1" name="Google Shape;8011;p75"/>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2" name="Google Shape;8012;p75"/>
          <p:cNvGrpSpPr/>
          <p:nvPr/>
        </p:nvGrpSpPr>
        <p:grpSpPr>
          <a:xfrm>
            <a:off x="3551317" y="2205192"/>
            <a:ext cx="423043" cy="419659"/>
            <a:chOff x="-4837325" y="3612425"/>
            <a:chExt cx="293800" cy="291450"/>
          </a:xfrm>
        </p:grpSpPr>
        <p:sp>
          <p:nvSpPr>
            <p:cNvPr id="8013" name="Google Shape;8013;p75"/>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5"/>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5"/>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75"/>
          <p:cNvGrpSpPr/>
          <p:nvPr/>
        </p:nvGrpSpPr>
        <p:grpSpPr>
          <a:xfrm>
            <a:off x="3564349" y="2756826"/>
            <a:ext cx="420775" cy="419659"/>
            <a:chOff x="-4837325" y="3971575"/>
            <a:chExt cx="292225" cy="291450"/>
          </a:xfrm>
        </p:grpSpPr>
        <p:sp>
          <p:nvSpPr>
            <p:cNvPr id="8017" name="Google Shape;8017;p75"/>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5"/>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5"/>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5"/>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5"/>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75"/>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75"/>
          <p:cNvGrpSpPr/>
          <p:nvPr/>
        </p:nvGrpSpPr>
        <p:grpSpPr>
          <a:xfrm>
            <a:off x="6256364" y="1714185"/>
            <a:ext cx="430998" cy="369730"/>
            <a:chOff x="-3037625" y="3254850"/>
            <a:chExt cx="299325" cy="256775"/>
          </a:xfrm>
        </p:grpSpPr>
        <p:sp>
          <p:nvSpPr>
            <p:cNvPr id="8024" name="Google Shape;8024;p75"/>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5"/>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5"/>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5"/>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75"/>
          <p:cNvGrpSpPr/>
          <p:nvPr/>
        </p:nvGrpSpPr>
        <p:grpSpPr>
          <a:xfrm>
            <a:off x="6260324" y="2204615"/>
            <a:ext cx="423079" cy="420811"/>
            <a:chOff x="-3031325" y="3597450"/>
            <a:chExt cx="293825" cy="292250"/>
          </a:xfrm>
        </p:grpSpPr>
        <p:sp>
          <p:nvSpPr>
            <p:cNvPr id="8029" name="Google Shape;8029;p75"/>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5"/>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5"/>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5"/>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3" name="Google Shape;8033;p75"/>
          <p:cNvGrpSpPr/>
          <p:nvPr/>
        </p:nvGrpSpPr>
        <p:grpSpPr>
          <a:xfrm>
            <a:off x="6272798" y="2781214"/>
            <a:ext cx="421927" cy="370882"/>
            <a:chOff x="-3030525" y="3973150"/>
            <a:chExt cx="293025" cy="257575"/>
          </a:xfrm>
        </p:grpSpPr>
        <p:sp>
          <p:nvSpPr>
            <p:cNvPr id="8034" name="Google Shape;8034;p75"/>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5"/>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75"/>
          <p:cNvGrpSpPr/>
          <p:nvPr/>
        </p:nvGrpSpPr>
        <p:grpSpPr>
          <a:xfrm>
            <a:off x="1374391" y="3369426"/>
            <a:ext cx="421927" cy="297195"/>
            <a:chOff x="-1199300" y="3279250"/>
            <a:chExt cx="293025" cy="206400"/>
          </a:xfrm>
        </p:grpSpPr>
        <p:sp>
          <p:nvSpPr>
            <p:cNvPr id="8037" name="Google Shape;8037;p75"/>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5"/>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5"/>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5"/>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75"/>
          <p:cNvGrpSpPr/>
          <p:nvPr/>
        </p:nvGrpSpPr>
        <p:grpSpPr>
          <a:xfrm>
            <a:off x="1381477" y="1688773"/>
            <a:ext cx="444605" cy="420559"/>
            <a:chOff x="-6338550" y="3272950"/>
            <a:chExt cx="308775" cy="292075"/>
          </a:xfrm>
        </p:grpSpPr>
        <p:sp>
          <p:nvSpPr>
            <p:cNvPr id="8042" name="Google Shape;8042;p75"/>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5"/>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5"/>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75"/>
          <p:cNvGrpSpPr/>
          <p:nvPr/>
        </p:nvGrpSpPr>
        <p:grpSpPr>
          <a:xfrm>
            <a:off x="1392817" y="2205194"/>
            <a:ext cx="421927" cy="419659"/>
            <a:chOff x="-6329100" y="3632100"/>
            <a:chExt cx="293025" cy="291450"/>
          </a:xfrm>
        </p:grpSpPr>
        <p:sp>
          <p:nvSpPr>
            <p:cNvPr id="8046" name="Google Shape;8046;p75"/>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75"/>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5"/>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75"/>
          <p:cNvGrpSpPr/>
          <p:nvPr/>
        </p:nvGrpSpPr>
        <p:grpSpPr>
          <a:xfrm>
            <a:off x="1405867" y="2756828"/>
            <a:ext cx="419623" cy="419659"/>
            <a:chOff x="-6329875" y="3992050"/>
            <a:chExt cx="291425" cy="291450"/>
          </a:xfrm>
        </p:grpSpPr>
        <p:sp>
          <p:nvSpPr>
            <p:cNvPr id="8050" name="Google Shape;8050;p75"/>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5"/>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75"/>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5"/>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75"/>
          <p:cNvGrpSpPr/>
          <p:nvPr/>
        </p:nvGrpSpPr>
        <p:grpSpPr>
          <a:xfrm>
            <a:off x="4092004" y="1687530"/>
            <a:ext cx="423079" cy="423043"/>
            <a:chOff x="-4478975" y="3251700"/>
            <a:chExt cx="293825" cy="293800"/>
          </a:xfrm>
        </p:grpSpPr>
        <p:sp>
          <p:nvSpPr>
            <p:cNvPr id="8055" name="Google Shape;8055;p75"/>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75"/>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75"/>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8" name="Google Shape;8058;p75"/>
          <p:cNvGrpSpPr/>
          <p:nvPr/>
        </p:nvGrpSpPr>
        <p:grpSpPr>
          <a:xfrm>
            <a:off x="4092004" y="2205192"/>
            <a:ext cx="423079" cy="419659"/>
            <a:chOff x="-4475825" y="3612425"/>
            <a:chExt cx="293825" cy="291450"/>
          </a:xfrm>
        </p:grpSpPr>
        <p:sp>
          <p:nvSpPr>
            <p:cNvPr id="8059" name="Google Shape;8059;p75"/>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5"/>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5"/>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75"/>
          <p:cNvGrpSpPr/>
          <p:nvPr/>
        </p:nvGrpSpPr>
        <p:grpSpPr>
          <a:xfrm>
            <a:off x="4101077" y="2756844"/>
            <a:ext cx="428730" cy="419623"/>
            <a:chOff x="-4480550" y="3970800"/>
            <a:chExt cx="297750" cy="291425"/>
          </a:xfrm>
        </p:grpSpPr>
        <p:sp>
          <p:nvSpPr>
            <p:cNvPr id="8063" name="Google Shape;8063;p75"/>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75"/>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5" name="Google Shape;8065;p75"/>
          <p:cNvGrpSpPr/>
          <p:nvPr/>
        </p:nvGrpSpPr>
        <p:grpSpPr>
          <a:xfrm>
            <a:off x="6804910" y="1689221"/>
            <a:ext cx="415123" cy="419659"/>
            <a:chOff x="-2668225" y="3239075"/>
            <a:chExt cx="288300" cy="291450"/>
          </a:xfrm>
        </p:grpSpPr>
        <p:sp>
          <p:nvSpPr>
            <p:cNvPr id="8066" name="Google Shape;8066;p75"/>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5"/>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5"/>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5"/>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75"/>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1" name="Google Shape;8071;p75"/>
          <p:cNvGrpSpPr/>
          <p:nvPr/>
        </p:nvGrpSpPr>
        <p:grpSpPr>
          <a:xfrm>
            <a:off x="6802066" y="2205191"/>
            <a:ext cx="420811" cy="419659"/>
            <a:chOff x="-2671375" y="3597450"/>
            <a:chExt cx="292250" cy="291450"/>
          </a:xfrm>
        </p:grpSpPr>
        <p:sp>
          <p:nvSpPr>
            <p:cNvPr id="8072" name="Google Shape;8072;p75"/>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5"/>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75"/>
          <p:cNvGrpSpPr/>
          <p:nvPr/>
        </p:nvGrpSpPr>
        <p:grpSpPr>
          <a:xfrm>
            <a:off x="6812849" y="2755691"/>
            <a:ext cx="423043" cy="421927"/>
            <a:chOff x="-2670575" y="3956600"/>
            <a:chExt cx="293800" cy="293025"/>
          </a:xfrm>
        </p:grpSpPr>
        <p:sp>
          <p:nvSpPr>
            <p:cNvPr id="8075" name="Google Shape;8075;p75"/>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5"/>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5"/>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5"/>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75"/>
          <p:cNvGrpSpPr/>
          <p:nvPr/>
        </p:nvGrpSpPr>
        <p:grpSpPr>
          <a:xfrm>
            <a:off x="3070370" y="3311947"/>
            <a:ext cx="426462" cy="418363"/>
            <a:chOff x="-1183550" y="3586525"/>
            <a:chExt cx="296175" cy="290550"/>
          </a:xfrm>
        </p:grpSpPr>
        <p:sp>
          <p:nvSpPr>
            <p:cNvPr id="8080" name="Google Shape;8080;p75"/>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5"/>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5"/>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5"/>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5"/>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5"/>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5"/>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75"/>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5"/>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75"/>
          <p:cNvGrpSpPr/>
          <p:nvPr/>
        </p:nvGrpSpPr>
        <p:grpSpPr>
          <a:xfrm>
            <a:off x="1933980" y="1689799"/>
            <a:ext cx="420811" cy="418507"/>
            <a:chOff x="-5971525" y="3273750"/>
            <a:chExt cx="292250" cy="290650"/>
          </a:xfrm>
        </p:grpSpPr>
        <p:sp>
          <p:nvSpPr>
            <p:cNvPr id="8090" name="Google Shape;8090;p75"/>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5"/>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75"/>
          <p:cNvGrpSpPr/>
          <p:nvPr/>
        </p:nvGrpSpPr>
        <p:grpSpPr>
          <a:xfrm>
            <a:off x="1928310" y="2203826"/>
            <a:ext cx="432150" cy="422395"/>
            <a:chOff x="-5974675" y="3632100"/>
            <a:chExt cx="300125" cy="293350"/>
          </a:xfrm>
        </p:grpSpPr>
        <p:sp>
          <p:nvSpPr>
            <p:cNvPr id="8093" name="Google Shape;8093;p75"/>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5"/>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5"/>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6" name="Google Shape;8096;p75"/>
          <p:cNvGrpSpPr/>
          <p:nvPr/>
        </p:nvGrpSpPr>
        <p:grpSpPr>
          <a:xfrm>
            <a:off x="1958351" y="2755694"/>
            <a:ext cx="395865" cy="421927"/>
            <a:chOff x="-5971525" y="3990475"/>
            <a:chExt cx="274925" cy="293025"/>
          </a:xfrm>
        </p:grpSpPr>
        <p:sp>
          <p:nvSpPr>
            <p:cNvPr id="8097" name="Google Shape;8097;p75"/>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5"/>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5"/>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5"/>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1" name="Google Shape;8101;p75"/>
          <p:cNvGrpSpPr/>
          <p:nvPr/>
        </p:nvGrpSpPr>
        <p:grpSpPr>
          <a:xfrm>
            <a:off x="4631558" y="1689798"/>
            <a:ext cx="420775" cy="418507"/>
            <a:chOff x="-4118225" y="3253275"/>
            <a:chExt cx="292225" cy="290650"/>
          </a:xfrm>
        </p:grpSpPr>
        <p:sp>
          <p:nvSpPr>
            <p:cNvPr id="8102" name="Google Shape;8102;p75"/>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5"/>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4" name="Google Shape;8104;p75"/>
          <p:cNvGrpSpPr/>
          <p:nvPr/>
        </p:nvGrpSpPr>
        <p:grpSpPr>
          <a:xfrm>
            <a:off x="4682008" y="2204922"/>
            <a:ext cx="319874" cy="420199"/>
            <a:chOff x="-4082800" y="3612425"/>
            <a:chExt cx="222150" cy="291825"/>
          </a:xfrm>
        </p:grpSpPr>
        <p:sp>
          <p:nvSpPr>
            <p:cNvPr id="8105" name="Google Shape;8105;p75"/>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5"/>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5"/>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8" name="Google Shape;8108;p75"/>
          <p:cNvGrpSpPr/>
          <p:nvPr/>
        </p:nvGrpSpPr>
        <p:grpSpPr>
          <a:xfrm>
            <a:off x="4643456" y="2769876"/>
            <a:ext cx="420775" cy="393561"/>
            <a:chOff x="-4118225" y="3990475"/>
            <a:chExt cx="292225" cy="273325"/>
          </a:xfrm>
        </p:grpSpPr>
        <p:sp>
          <p:nvSpPr>
            <p:cNvPr id="8109" name="Google Shape;8109;p75"/>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75"/>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75"/>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5"/>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75"/>
          <p:cNvGrpSpPr/>
          <p:nvPr/>
        </p:nvGrpSpPr>
        <p:grpSpPr>
          <a:xfrm>
            <a:off x="7354110" y="1688087"/>
            <a:ext cx="394713" cy="421927"/>
            <a:chOff x="-2312225" y="3238300"/>
            <a:chExt cx="274125" cy="293025"/>
          </a:xfrm>
        </p:grpSpPr>
        <p:sp>
          <p:nvSpPr>
            <p:cNvPr id="8114" name="Google Shape;8114;p75"/>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5"/>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75"/>
          <p:cNvGrpSpPr/>
          <p:nvPr/>
        </p:nvGrpSpPr>
        <p:grpSpPr>
          <a:xfrm>
            <a:off x="7351827" y="2756825"/>
            <a:ext cx="423079" cy="419659"/>
            <a:chOff x="-2310650" y="3958175"/>
            <a:chExt cx="293825" cy="291450"/>
          </a:xfrm>
        </p:grpSpPr>
        <p:sp>
          <p:nvSpPr>
            <p:cNvPr id="8117" name="Google Shape;8117;p75"/>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75"/>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75"/>
          <p:cNvGrpSpPr/>
          <p:nvPr/>
        </p:nvGrpSpPr>
        <p:grpSpPr>
          <a:xfrm>
            <a:off x="4718688" y="3308459"/>
            <a:ext cx="424159" cy="419659"/>
            <a:chOff x="-1182750" y="3962900"/>
            <a:chExt cx="294575" cy="291450"/>
          </a:xfrm>
        </p:grpSpPr>
        <p:sp>
          <p:nvSpPr>
            <p:cNvPr id="8120" name="Google Shape;8120;p7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7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7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75"/>
          <p:cNvGrpSpPr/>
          <p:nvPr/>
        </p:nvGrpSpPr>
        <p:grpSpPr>
          <a:xfrm>
            <a:off x="2471824" y="1689223"/>
            <a:ext cx="424195" cy="419659"/>
            <a:chOff x="-5611575" y="3272950"/>
            <a:chExt cx="294600" cy="291450"/>
          </a:xfrm>
        </p:grpSpPr>
        <p:sp>
          <p:nvSpPr>
            <p:cNvPr id="8128" name="Google Shape;8128;p75"/>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5"/>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75"/>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5"/>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5"/>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75"/>
          <p:cNvGrpSpPr/>
          <p:nvPr/>
        </p:nvGrpSpPr>
        <p:grpSpPr>
          <a:xfrm>
            <a:off x="2471824" y="2205770"/>
            <a:ext cx="424195" cy="418507"/>
            <a:chOff x="-5613150" y="3632900"/>
            <a:chExt cx="294600" cy="290650"/>
          </a:xfrm>
        </p:grpSpPr>
        <p:sp>
          <p:nvSpPr>
            <p:cNvPr id="8134" name="Google Shape;8134;p75"/>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5"/>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6" name="Google Shape;8136;p75"/>
          <p:cNvGrpSpPr/>
          <p:nvPr/>
        </p:nvGrpSpPr>
        <p:grpSpPr>
          <a:xfrm>
            <a:off x="7341062" y="2153586"/>
            <a:ext cx="420811" cy="522864"/>
            <a:chOff x="-2310650" y="3525775"/>
            <a:chExt cx="292250" cy="363125"/>
          </a:xfrm>
        </p:grpSpPr>
        <p:sp>
          <p:nvSpPr>
            <p:cNvPr id="8137" name="Google Shape;8137;p7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75"/>
          <p:cNvGrpSpPr/>
          <p:nvPr/>
        </p:nvGrpSpPr>
        <p:grpSpPr>
          <a:xfrm>
            <a:off x="2483722" y="2756270"/>
            <a:ext cx="424195" cy="420775"/>
            <a:chOff x="-5613150" y="3991275"/>
            <a:chExt cx="294600" cy="292225"/>
          </a:xfrm>
        </p:grpSpPr>
        <p:sp>
          <p:nvSpPr>
            <p:cNvPr id="8142" name="Google Shape;8142;p75"/>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5"/>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5"/>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5"/>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5"/>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5"/>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75"/>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5"/>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5"/>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1" name="Google Shape;8151;p75"/>
          <p:cNvGrpSpPr/>
          <p:nvPr/>
        </p:nvGrpSpPr>
        <p:grpSpPr>
          <a:xfrm>
            <a:off x="5155210" y="1689438"/>
            <a:ext cx="434634" cy="419227"/>
            <a:chOff x="-3768700" y="3253275"/>
            <a:chExt cx="301850" cy="291150"/>
          </a:xfrm>
        </p:grpSpPr>
        <p:sp>
          <p:nvSpPr>
            <p:cNvPr id="8152" name="Google Shape;8152;p75"/>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75"/>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5"/>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75"/>
          <p:cNvGrpSpPr/>
          <p:nvPr/>
        </p:nvGrpSpPr>
        <p:grpSpPr>
          <a:xfrm>
            <a:off x="5159293" y="2217090"/>
            <a:ext cx="426462" cy="395865"/>
            <a:chOff x="-3808700" y="3628950"/>
            <a:chExt cx="296175" cy="274925"/>
          </a:xfrm>
        </p:grpSpPr>
        <p:sp>
          <p:nvSpPr>
            <p:cNvPr id="8156" name="Google Shape;8156;p75"/>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5"/>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5"/>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75"/>
          <p:cNvGrpSpPr/>
          <p:nvPr/>
        </p:nvGrpSpPr>
        <p:grpSpPr>
          <a:xfrm>
            <a:off x="5224504" y="2756412"/>
            <a:ext cx="419443" cy="420487"/>
            <a:chOff x="-3771675" y="3971775"/>
            <a:chExt cx="291300" cy="292025"/>
          </a:xfrm>
        </p:grpSpPr>
        <p:sp>
          <p:nvSpPr>
            <p:cNvPr id="8160" name="Google Shape;8160;p75"/>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5"/>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5"/>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5"/>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5"/>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75"/>
          <p:cNvGrpSpPr/>
          <p:nvPr/>
        </p:nvGrpSpPr>
        <p:grpSpPr>
          <a:xfrm>
            <a:off x="7885948" y="1716461"/>
            <a:ext cx="420271" cy="320774"/>
            <a:chOff x="-1951475" y="3273100"/>
            <a:chExt cx="291875" cy="222775"/>
          </a:xfrm>
        </p:grpSpPr>
        <p:sp>
          <p:nvSpPr>
            <p:cNvPr id="8166" name="Google Shape;8166;p75"/>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5"/>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5"/>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75"/>
          <p:cNvGrpSpPr/>
          <p:nvPr/>
        </p:nvGrpSpPr>
        <p:grpSpPr>
          <a:xfrm>
            <a:off x="7883429" y="2205191"/>
            <a:ext cx="425310" cy="419659"/>
            <a:chOff x="-1951475" y="3597450"/>
            <a:chExt cx="295375" cy="291450"/>
          </a:xfrm>
        </p:grpSpPr>
        <p:sp>
          <p:nvSpPr>
            <p:cNvPr id="8170" name="Google Shape;8170;p75"/>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5"/>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5"/>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5"/>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4" name="Google Shape;8174;p75"/>
          <p:cNvGrpSpPr/>
          <p:nvPr/>
        </p:nvGrpSpPr>
        <p:grpSpPr>
          <a:xfrm>
            <a:off x="7885680" y="2756825"/>
            <a:ext cx="444605" cy="419659"/>
            <a:chOff x="-1960150" y="3956600"/>
            <a:chExt cx="308775" cy="291450"/>
          </a:xfrm>
        </p:grpSpPr>
        <p:sp>
          <p:nvSpPr>
            <p:cNvPr id="8175" name="Google Shape;8175;p75"/>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5"/>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7" name="Google Shape;8177;p75"/>
          <p:cNvGrpSpPr/>
          <p:nvPr/>
        </p:nvGrpSpPr>
        <p:grpSpPr>
          <a:xfrm>
            <a:off x="1939718" y="3307636"/>
            <a:ext cx="420775" cy="420775"/>
            <a:chOff x="-804700" y="3226500"/>
            <a:chExt cx="292225" cy="292225"/>
          </a:xfrm>
        </p:grpSpPr>
        <p:sp>
          <p:nvSpPr>
            <p:cNvPr id="8178" name="Google Shape;8178;p75"/>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5"/>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75"/>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75"/>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5"/>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75"/>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5"/>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5" name="Google Shape;8185;p75"/>
          <p:cNvGrpSpPr/>
          <p:nvPr/>
        </p:nvGrpSpPr>
        <p:grpSpPr>
          <a:xfrm>
            <a:off x="3019809" y="1688647"/>
            <a:ext cx="420775" cy="420811"/>
            <a:chOff x="-5251625" y="3272950"/>
            <a:chExt cx="292225" cy="292250"/>
          </a:xfrm>
        </p:grpSpPr>
        <p:sp>
          <p:nvSpPr>
            <p:cNvPr id="8186" name="Google Shape;8186;p75"/>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75"/>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5"/>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9" name="Google Shape;8189;p75"/>
          <p:cNvGrpSpPr/>
          <p:nvPr/>
        </p:nvGrpSpPr>
        <p:grpSpPr>
          <a:xfrm>
            <a:off x="3016407" y="2204348"/>
            <a:ext cx="427578" cy="421351"/>
            <a:chOff x="-5254775" y="3631325"/>
            <a:chExt cx="296950" cy="292625"/>
          </a:xfrm>
        </p:grpSpPr>
        <p:sp>
          <p:nvSpPr>
            <p:cNvPr id="8190" name="Google Shape;8190;p75"/>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5"/>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5"/>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5"/>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75"/>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5"/>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5"/>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7" name="Google Shape;8197;p75"/>
          <p:cNvGrpSpPr/>
          <p:nvPr/>
        </p:nvGrpSpPr>
        <p:grpSpPr>
          <a:xfrm>
            <a:off x="3032265" y="2756270"/>
            <a:ext cx="419659" cy="420775"/>
            <a:chOff x="-5251625" y="3991275"/>
            <a:chExt cx="291450" cy="292225"/>
          </a:xfrm>
        </p:grpSpPr>
        <p:sp>
          <p:nvSpPr>
            <p:cNvPr id="8198" name="Google Shape;8198;p75"/>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75"/>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75"/>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5"/>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5"/>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75"/>
          <p:cNvGrpSpPr/>
          <p:nvPr/>
        </p:nvGrpSpPr>
        <p:grpSpPr>
          <a:xfrm>
            <a:off x="5772848" y="1689240"/>
            <a:ext cx="319874" cy="419623"/>
            <a:chOff x="-3365275" y="3253275"/>
            <a:chExt cx="222150" cy="291425"/>
          </a:xfrm>
        </p:grpSpPr>
        <p:sp>
          <p:nvSpPr>
            <p:cNvPr id="8204" name="Google Shape;8204;p75"/>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75"/>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75"/>
          <p:cNvGrpSpPr/>
          <p:nvPr/>
        </p:nvGrpSpPr>
        <p:grpSpPr>
          <a:xfrm>
            <a:off x="5746786" y="2204058"/>
            <a:ext cx="371998" cy="421927"/>
            <a:chOff x="-3383375" y="3611625"/>
            <a:chExt cx="258350" cy="293025"/>
          </a:xfrm>
        </p:grpSpPr>
        <p:sp>
          <p:nvSpPr>
            <p:cNvPr id="8207" name="Google Shape;8207;p75"/>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5"/>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9" name="Google Shape;8209;p75"/>
          <p:cNvGrpSpPr/>
          <p:nvPr/>
        </p:nvGrpSpPr>
        <p:grpSpPr>
          <a:xfrm>
            <a:off x="5809135" y="2756826"/>
            <a:ext cx="271097" cy="419659"/>
            <a:chOff x="-3347950" y="3971575"/>
            <a:chExt cx="188275" cy="291450"/>
          </a:xfrm>
        </p:grpSpPr>
        <p:sp>
          <p:nvSpPr>
            <p:cNvPr id="8210" name="Google Shape;8210;p75"/>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5"/>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75"/>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3" name="Google Shape;8213;p75"/>
          <p:cNvGrpSpPr/>
          <p:nvPr/>
        </p:nvGrpSpPr>
        <p:grpSpPr>
          <a:xfrm>
            <a:off x="858994" y="3307061"/>
            <a:ext cx="371998" cy="421927"/>
            <a:chOff x="-1575775" y="3238300"/>
            <a:chExt cx="258350" cy="293025"/>
          </a:xfrm>
        </p:grpSpPr>
        <p:sp>
          <p:nvSpPr>
            <p:cNvPr id="8214" name="Google Shape;8214;p75"/>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5"/>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5"/>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5"/>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5"/>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9" name="Google Shape;8219;p75"/>
          <p:cNvGrpSpPr/>
          <p:nvPr/>
        </p:nvGrpSpPr>
        <p:grpSpPr>
          <a:xfrm>
            <a:off x="2503892" y="3309051"/>
            <a:ext cx="423079" cy="424159"/>
            <a:chOff x="-1591550" y="3597475"/>
            <a:chExt cx="293825" cy="294575"/>
          </a:xfrm>
        </p:grpSpPr>
        <p:sp>
          <p:nvSpPr>
            <p:cNvPr id="8220" name="Google Shape;8220;p75"/>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5"/>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5"/>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3" name="Google Shape;8223;p75"/>
          <p:cNvGrpSpPr/>
          <p:nvPr/>
        </p:nvGrpSpPr>
        <p:grpSpPr>
          <a:xfrm>
            <a:off x="4153362" y="3318663"/>
            <a:ext cx="421927" cy="399248"/>
            <a:chOff x="-1592325" y="3957400"/>
            <a:chExt cx="293025" cy="277275"/>
          </a:xfrm>
        </p:grpSpPr>
        <p:sp>
          <p:nvSpPr>
            <p:cNvPr id="8224" name="Google Shape;8224;p75"/>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5"/>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5"/>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5"/>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75"/>
          <p:cNvGrpSpPr/>
          <p:nvPr/>
        </p:nvGrpSpPr>
        <p:grpSpPr>
          <a:xfrm>
            <a:off x="3640232" y="3310744"/>
            <a:ext cx="369730" cy="420775"/>
            <a:chOff x="-778700" y="3612425"/>
            <a:chExt cx="256775" cy="292225"/>
          </a:xfrm>
        </p:grpSpPr>
        <p:sp>
          <p:nvSpPr>
            <p:cNvPr id="8229" name="Google Shape;8229;p75"/>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75"/>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5"/>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5"/>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5"/>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5"/>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75"/>
          <p:cNvGrpSpPr/>
          <p:nvPr/>
        </p:nvGrpSpPr>
        <p:grpSpPr>
          <a:xfrm>
            <a:off x="6111733" y="3828305"/>
            <a:ext cx="340731" cy="387641"/>
            <a:chOff x="7728464" y="1561258"/>
            <a:chExt cx="349719" cy="397866"/>
          </a:xfrm>
        </p:grpSpPr>
        <p:sp>
          <p:nvSpPr>
            <p:cNvPr id="8236" name="Google Shape;8236;p75"/>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75"/>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8" name="Google Shape;8238;p75"/>
          <p:cNvGrpSpPr/>
          <p:nvPr/>
        </p:nvGrpSpPr>
        <p:grpSpPr>
          <a:xfrm>
            <a:off x="4034702" y="3828305"/>
            <a:ext cx="387681" cy="387641"/>
            <a:chOff x="5611350" y="1561258"/>
            <a:chExt cx="397907" cy="397866"/>
          </a:xfrm>
        </p:grpSpPr>
        <p:sp>
          <p:nvSpPr>
            <p:cNvPr id="8239" name="Google Shape;8239;p75"/>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5"/>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5"/>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75"/>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3" name="Google Shape;8243;p75"/>
          <p:cNvGrpSpPr/>
          <p:nvPr/>
        </p:nvGrpSpPr>
        <p:grpSpPr>
          <a:xfrm>
            <a:off x="4553987" y="3925571"/>
            <a:ext cx="387610" cy="193109"/>
            <a:chOff x="6140660" y="1661097"/>
            <a:chExt cx="397835" cy="198202"/>
          </a:xfrm>
        </p:grpSpPr>
        <p:sp>
          <p:nvSpPr>
            <p:cNvPr id="8244" name="Google Shape;8244;p75"/>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5"/>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5"/>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5"/>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8" name="Google Shape;8248;p75"/>
          <p:cNvGrpSpPr/>
          <p:nvPr/>
        </p:nvGrpSpPr>
        <p:grpSpPr>
          <a:xfrm>
            <a:off x="5073202" y="3828305"/>
            <a:ext cx="387681" cy="387641"/>
            <a:chOff x="6669907" y="1561258"/>
            <a:chExt cx="397907" cy="397866"/>
          </a:xfrm>
        </p:grpSpPr>
        <p:sp>
          <p:nvSpPr>
            <p:cNvPr id="8249" name="Google Shape;8249;p75"/>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5"/>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75"/>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75"/>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5"/>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75"/>
          <p:cNvGrpSpPr/>
          <p:nvPr/>
        </p:nvGrpSpPr>
        <p:grpSpPr>
          <a:xfrm>
            <a:off x="1958433" y="3885842"/>
            <a:ext cx="387681" cy="272572"/>
            <a:chOff x="3386036" y="1746339"/>
            <a:chExt cx="397907" cy="279762"/>
          </a:xfrm>
        </p:grpSpPr>
        <p:sp>
          <p:nvSpPr>
            <p:cNvPr id="8255" name="Google Shape;8255;p75"/>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5"/>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75"/>
          <p:cNvGrpSpPr/>
          <p:nvPr/>
        </p:nvGrpSpPr>
        <p:grpSpPr>
          <a:xfrm>
            <a:off x="2996130" y="3828288"/>
            <a:ext cx="387681" cy="387681"/>
            <a:chOff x="4417380" y="1687279"/>
            <a:chExt cx="397907" cy="397907"/>
          </a:xfrm>
        </p:grpSpPr>
        <p:sp>
          <p:nvSpPr>
            <p:cNvPr id="8258" name="Google Shape;8258;p75"/>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5"/>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75"/>
          <p:cNvGrpSpPr/>
          <p:nvPr/>
        </p:nvGrpSpPr>
        <p:grpSpPr>
          <a:xfrm>
            <a:off x="7942611" y="3308537"/>
            <a:ext cx="387661" cy="387661"/>
            <a:chOff x="2869999" y="1687279"/>
            <a:chExt cx="397887" cy="397887"/>
          </a:xfrm>
        </p:grpSpPr>
        <p:sp>
          <p:nvSpPr>
            <p:cNvPr id="8261" name="Google Shape;8261;p75"/>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75"/>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75"/>
          <p:cNvGrpSpPr/>
          <p:nvPr/>
        </p:nvGrpSpPr>
        <p:grpSpPr>
          <a:xfrm>
            <a:off x="2477718" y="3828664"/>
            <a:ext cx="386807" cy="386929"/>
            <a:chOff x="3902887" y="1687655"/>
            <a:chExt cx="397010" cy="397135"/>
          </a:xfrm>
        </p:grpSpPr>
        <p:sp>
          <p:nvSpPr>
            <p:cNvPr id="8264" name="Google Shape;8264;p75"/>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5"/>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6" name="Google Shape;8266;p75"/>
          <p:cNvGrpSpPr/>
          <p:nvPr/>
        </p:nvGrpSpPr>
        <p:grpSpPr>
          <a:xfrm>
            <a:off x="3515416" y="3828344"/>
            <a:ext cx="387681" cy="387681"/>
            <a:chOff x="4933458" y="1687279"/>
            <a:chExt cx="397907" cy="397907"/>
          </a:xfrm>
        </p:grpSpPr>
        <p:sp>
          <p:nvSpPr>
            <p:cNvPr id="8267" name="Google Shape;8267;p75"/>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75"/>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75"/>
          <p:cNvGrpSpPr/>
          <p:nvPr/>
        </p:nvGrpSpPr>
        <p:grpSpPr>
          <a:xfrm>
            <a:off x="5289671" y="3308775"/>
            <a:ext cx="387681" cy="387661"/>
            <a:chOff x="266768" y="1721375"/>
            <a:chExt cx="397907" cy="397887"/>
          </a:xfrm>
        </p:grpSpPr>
        <p:sp>
          <p:nvSpPr>
            <p:cNvPr id="8270" name="Google Shape;8270;p7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75"/>
          <p:cNvGrpSpPr/>
          <p:nvPr/>
        </p:nvGrpSpPr>
        <p:grpSpPr>
          <a:xfrm>
            <a:off x="7411672" y="3308924"/>
            <a:ext cx="387539" cy="386888"/>
            <a:chOff x="2408992" y="1722875"/>
            <a:chExt cx="397761" cy="397093"/>
          </a:xfrm>
        </p:grpSpPr>
        <p:sp>
          <p:nvSpPr>
            <p:cNvPr id="8273" name="Google Shape;8273;p75"/>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75"/>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75"/>
          <p:cNvGrpSpPr/>
          <p:nvPr/>
        </p:nvGrpSpPr>
        <p:grpSpPr>
          <a:xfrm>
            <a:off x="5592488" y="3828305"/>
            <a:ext cx="387641" cy="387641"/>
            <a:chOff x="7199196" y="1561258"/>
            <a:chExt cx="397866" cy="397866"/>
          </a:xfrm>
        </p:grpSpPr>
        <p:sp>
          <p:nvSpPr>
            <p:cNvPr id="8276" name="Google Shape;8276;p75"/>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5"/>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5"/>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9" name="Google Shape;8279;p75"/>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280" name="Google Shape;8280;p75"/>
          <p:cNvGrpSpPr/>
          <p:nvPr/>
        </p:nvGrpSpPr>
        <p:grpSpPr>
          <a:xfrm>
            <a:off x="6348367" y="3308537"/>
            <a:ext cx="387661" cy="387661"/>
            <a:chOff x="1379798" y="1723250"/>
            <a:chExt cx="397887" cy="397887"/>
          </a:xfrm>
        </p:grpSpPr>
        <p:sp>
          <p:nvSpPr>
            <p:cNvPr id="8281" name="Google Shape;8281;p7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7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5" name="Google Shape;8285;p75"/>
          <p:cNvGrpSpPr/>
          <p:nvPr/>
        </p:nvGrpSpPr>
        <p:grpSpPr>
          <a:xfrm>
            <a:off x="5817327" y="3308537"/>
            <a:ext cx="387641" cy="387661"/>
            <a:chOff x="864491" y="1723250"/>
            <a:chExt cx="397866" cy="397887"/>
          </a:xfrm>
        </p:grpSpPr>
        <p:sp>
          <p:nvSpPr>
            <p:cNvPr id="8286" name="Google Shape;8286;p7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7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7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9" name="Google Shape;8289;p75"/>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0" name="Google Shape;8290;p75"/>
          <p:cNvGrpSpPr/>
          <p:nvPr/>
        </p:nvGrpSpPr>
        <p:grpSpPr>
          <a:xfrm>
            <a:off x="6584154" y="3827060"/>
            <a:ext cx="388966" cy="388966"/>
            <a:chOff x="1190625" y="238125"/>
            <a:chExt cx="5235075" cy="5235075"/>
          </a:xfrm>
        </p:grpSpPr>
        <p:sp>
          <p:nvSpPr>
            <p:cNvPr id="8291" name="Google Shape;8291;p75"/>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75"/>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96" name="Shape 8296"/>
        <p:cNvGrpSpPr/>
        <p:nvPr/>
      </p:nvGrpSpPr>
      <p:grpSpPr>
        <a:xfrm>
          <a:off x="0" y="0"/>
          <a:ext cx="0" cy="0"/>
          <a:chOff x="0" y="0"/>
          <a:chExt cx="0" cy="0"/>
        </a:xfrm>
      </p:grpSpPr>
      <p:pic>
        <p:nvPicPr>
          <p:cNvPr id="8297" name="Google Shape;8297;p7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34"/>
          <p:cNvSpPr txBox="1"/>
          <p:nvPr>
            <p:ph type="title"/>
          </p:nvPr>
        </p:nvSpPr>
        <p:spPr>
          <a:xfrm>
            <a:off x="2391900" y="3420938"/>
            <a:ext cx="4360200" cy="53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r>
              <a:rPr lang="en"/>
              <a:t>SOMEONE FAMOUS</a:t>
            </a:r>
            <a:endParaRPr/>
          </a:p>
        </p:txBody>
      </p:sp>
      <p:sp>
        <p:nvSpPr>
          <p:cNvPr id="601" name="Google Shape;601;p34"/>
          <p:cNvSpPr txBox="1"/>
          <p:nvPr>
            <p:ph idx="1" type="subTitle"/>
          </p:nvPr>
        </p:nvSpPr>
        <p:spPr>
          <a:xfrm>
            <a:off x="2033500" y="1089775"/>
            <a:ext cx="5076900" cy="179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
        <p:nvSpPr>
          <p:cNvPr id="602" name="Google Shape;602;p34"/>
          <p:cNvSpPr/>
          <p:nvPr/>
        </p:nvSpPr>
        <p:spPr>
          <a:xfrm>
            <a:off x="925600" y="3427900"/>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3" name="Google Shape;603;p34"/>
          <p:cNvCxnSpPr/>
          <p:nvPr/>
        </p:nvCxnSpPr>
        <p:spPr>
          <a:xfrm>
            <a:off x="-75" y="3240475"/>
            <a:ext cx="91440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cxnSp>
        <p:nvCxnSpPr>
          <p:cNvPr id="608" name="Google Shape;608;p35"/>
          <p:cNvCxnSpPr/>
          <p:nvPr/>
        </p:nvCxnSpPr>
        <p:spPr>
          <a:xfrm>
            <a:off x="-75" y="3904875"/>
            <a:ext cx="9144000" cy="0"/>
          </a:xfrm>
          <a:prstGeom prst="straightConnector1">
            <a:avLst/>
          </a:prstGeom>
          <a:noFill/>
          <a:ln cap="flat" cmpd="sng" w="9525">
            <a:solidFill>
              <a:schemeClr val="accent2"/>
            </a:solidFill>
            <a:prstDash val="solid"/>
            <a:round/>
            <a:headEnd len="med" w="med" type="none"/>
            <a:tailEnd len="med" w="med" type="none"/>
          </a:ln>
        </p:spPr>
      </p:cxnSp>
      <p:sp>
        <p:nvSpPr>
          <p:cNvPr id="609" name="Google Shape;609;p35"/>
          <p:cNvSpPr txBox="1"/>
          <p:nvPr>
            <p:ph idx="1" type="body"/>
          </p:nvPr>
        </p:nvSpPr>
        <p:spPr>
          <a:xfrm>
            <a:off x="720000" y="1251675"/>
            <a:ext cx="4181700" cy="22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crystal clear?</a:t>
            </a:r>
            <a:endParaRPr/>
          </a:p>
          <a:p>
            <a:pPr indent="0" lvl="0" marL="0" rtl="0" algn="l">
              <a:spcBef>
                <a:spcPts val="0"/>
              </a:spcBef>
              <a:spcAft>
                <a:spcPts val="0"/>
              </a:spcAft>
              <a:buNone/>
            </a:pPr>
            <a:r>
              <a:rPr lang="en"/>
              <a:t>Lists like this one:</a:t>
            </a:r>
            <a:endParaRPr/>
          </a:p>
          <a:p>
            <a:pPr indent="-317500" lvl="0" marL="457200" rtl="0" algn="l">
              <a:spcBef>
                <a:spcPts val="1600"/>
              </a:spcBef>
              <a:spcAft>
                <a:spcPts val="0"/>
              </a:spcAft>
              <a:buSzPts val="1400"/>
              <a:buChar char="●"/>
            </a:pPr>
            <a:r>
              <a:rPr lang="en"/>
              <a:t>They’re simple </a:t>
            </a:r>
            <a:endParaRPr/>
          </a:p>
          <a:p>
            <a:pPr indent="-317500" lvl="0" marL="457200" rtl="0" algn="l">
              <a:spcBef>
                <a:spcPts val="0"/>
              </a:spcBef>
              <a:spcAft>
                <a:spcPts val="0"/>
              </a:spcAft>
              <a:buSzPts val="1400"/>
              <a:buChar char="●"/>
            </a:pPr>
            <a:r>
              <a:rPr lang="en"/>
              <a:t>You can organize your ideas clearly</a:t>
            </a:r>
            <a:endParaRPr/>
          </a:p>
          <a:p>
            <a:pPr indent="-317500" lvl="0" marL="457200" rtl="0" algn="l">
              <a:spcBef>
                <a:spcPts val="0"/>
              </a:spcBef>
              <a:spcAft>
                <a:spcPts val="0"/>
              </a:spcAft>
              <a:buSzPts val="1400"/>
              <a:buChar char="●"/>
            </a:pPr>
            <a:r>
              <a:rPr lang="en"/>
              <a:t>You’ll never forget to buy milk!</a:t>
            </a:r>
            <a:endParaRPr/>
          </a:p>
          <a:p>
            <a:pPr indent="0" lvl="0" marL="0" rtl="0" algn="l">
              <a:spcBef>
                <a:spcPts val="1600"/>
              </a:spcBef>
              <a:spcAft>
                <a:spcPts val="0"/>
              </a:spcAft>
              <a:buNone/>
            </a:pPr>
            <a:r>
              <a:rPr lang="en"/>
              <a:t>And the most important thing: the audience won’t miss the point of your presentation</a:t>
            </a:r>
            <a:endParaRPr/>
          </a:p>
        </p:txBody>
      </p:sp>
      <p:sp>
        <p:nvSpPr>
          <p:cNvPr id="610" name="Google Shape;610;p35"/>
          <p:cNvSpPr txBox="1"/>
          <p:nvPr>
            <p:ph type="title"/>
          </p:nvPr>
        </p:nvSpPr>
        <p:spPr>
          <a:xfrm>
            <a:off x="720000" y="522244"/>
            <a:ext cx="4181700" cy="67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ME</a:t>
            </a:r>
            <a:endParaRPr/>
          </a:p>
        </p:txBody>
      </p:sp>
      <p:sp>
        <p:nvSpPr>
          <p:cNvPr id="611" name="Google Shape;611;p35"/>
          <p:cNvSpPr/>
          <p:nvPr/>
        </p:nvSpPr>
        <p:spPr>
          <a:xfrm>
            <a:off x="4248149" y="347044"/>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2" name="Google Shape;612;p35"/>
          <p:cNvPicPr preferRelativeResize="0"/>
          <p:nvPr>
            <p:ph idx="2" type="pic"/>
          </p:nvPr>
        </p:nvPicPr>
        <p:blipFill rotWithShape="1">
          <a:blip r:embed="rId3">
            <a:alphaModFix/>
          </a:blip>
          <a:srcRect b="0" l="1349" r="54563" t="0"/>
          <a:stretch/>
        </p:blipFill>
        <p:spPr>
          <a:xfrm>
            <a:off x="5552550" y="999250"/>
            <a:ext cx="2488200" cy="3174600"/>
          </a:xfrm>
          <a:prstGeom prst="flowChartConnector">
            <a:avLst/>
          </a:prstGeom>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36"/>
          <p:cNvSpPr/>
          <p:nvPr/>
        </p:nvSpPr>
        <p:spPr>
          <a:xfrm>
            <a:off x="2399850" y="3692685"/>
            <a:ext cx="4344300" cy="4758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6"/>
          <p:cNvSpPr/>
          <p:nvPr/>
        </p:nvSpPr>
        <p:spPr>
          <a:xfrm>
            <a:off x="3464050" y="339425"/>
            <a:ext cx="2215800" cy="2215800"/>
          </a:xfrm>
          <a:prstGeom prst="ellipse">
            <a:avLst/>
          </a:prstGeom>
          <a:gradFill>
            <a:gsLst>
              <a:gs pos="0">
                <a:schemeClr val="lt2"/>
              </a:gs>
              <a:gs pos="54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9" name="Google Shape;619;p36"/>
          <p:cNvCxnSpPr/>
          <p:nvPr/>
        </p:nvCxnSpPr>
        <p:spPr>
          <a:xfrm>
            <a:off x="0" y="3397735"/>
            <a:ext cx="9144000" cy="0"/>
          </a:xfrm>
          <a:prstGeom prst="straightConnector1">
            <a:avLst/>
          </a:prstGeom>
          <a:noFill/>
          <a:ln cap="flat" cmpd="sng" w="9525">
            <a:solidFill>
              <a:schemeClr val="accent2"/>
            </a:solidFill>
            <a:prstDash val="solid"/>
            <a:round/>
            <a:headEnd len="med" w="med" type="none"/>
            <a:tailEnd len="med" w="med" type="none"/>
          </a:ln>
        </p:spPr>
      </p:cxnSp>
      <p:sp>
        <p:nvSpPr>
          <p:cNvPr id="620" name="Google Shape;620;p36"/>
          <p:cNvSpPr txBox="1"/>
          <p:nvPr>
            <p:ph type="title"/>
          </p:nvPr>
        </p:nvSpPr>
        <p:spPr>
          <a:xfrm>
            <a:off x="2049900" y="2307450"/>
            <a:ext cx="5044200" cy="100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EXPERIENCE</a:t>
            </a:r>
            <a:endParaRPr/>
          </a:p>
        </p:txBody>
      </p:sp>
      <p:sp>
        <p:nvSpPr>
          <p:cNvPr id="621" name="Google Shape;621;p36"/>
          <p:cNvSpPr txBox="1"/>
          <p:nvPr>
            <p:ph idx="2" type="title"/>
          </p:nvPr>
        </p:nvSpPr>
        <p:spPr>
          <a:xfrm>
            <a:off x="4043550" y="989975"/>
            <a:ext cx="1056900" cy="91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22" name="Google Shape;622;p36"/>
          <p:cNvSpPr txBox="1"/>
          <p:nvPr>
            <p:ph idx="1" type="subTitle"/>
          </p:nvPr>
        </p:nvSpPr>
        <p:spPr>
          <a:xfrm>
            <a:off x="2507550" y="3703335"/>
            <a:ext cx="4128900" cy="437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You can enter a subtitle here if you need it</a:t>
            </a:r>
            <a:endParaRPr/>
          </a:p>
        </p:txBody>
      </p:sp>
      <p:sp>
        <p:nvSpPr>
          <p:cNvPr id="623" name="Google Shape;623;p36"/>
          <p:cNvSpPr/>
          <p:nvPr/>
        </p:nvSpPr>
        <p:spPr>
          <a:xfrm>
            <a:off x="720000" y="1021850"/>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6"/>
          <p:cNvSpPr/>
          <p:nvPr/>
        </p:nvSpPr>
        <p:spPr>
          <a:xfrm rot="10800000">
            <a:off x="7304399" y="1680944"/>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cxnSp>
        <p:nvCxnSpPr>
          <p:cNvPr id="629" name="Google Shape;629;p37"/>
          <p:cNvCxnSpPr/>
          <p:nvPr/>
        </p:nvCxnSpPr>
        <p:spPr>
          <a:xfrm>
            <a:off x="-75" y="2651125"/>
            <a:ext cx="9144000" cy="0"/>
          </a:xfrm>
          <a:prstGeom prst="straightConnector1">
            <a:avLst/>
          </a:prstGeom>
          <a:noFill/>
          <a:ln cap="flat" cmpd="sng" w="9525">
            <a:solidFill>
              <a:schemeClr val="accent2"/>
            </a:solidFill>
            <a:prstDash val="solid"/>
            <a:round/>
            <a:headEnd len="med" w="med" type="none"/>
            <a:tailEnd len="med" w="med" type="none"/>
          </a:ln>
        </p:spPr>
      </p:cxnSp>
      <p:sp>
        <p:nvSpPr>
          <p:cNvPr id="630" name="Google Shape;630;p37"/>
          <p:cNvSpPr/>
          <p:nvPr/>
        </p:nvSpPr>
        <p:spPr>
          <a:xfrm>
            <a:off x="1036862" y="2093175"/>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7"/>
          <p:cNvSpPr/>
          <p:nvPr/>
        </p:nvSpPr>
        <p:spPr>
          <a:xfrm>
            <a:off x="3012137" y="2093175"/>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7"/>
          <p:cNvSpPr/>
          <p:nvPr/>
        </p:nvSpPr>
        <p:spPr>
          <a:xfrm>
            <a:off x="4987925" y="2093175"/>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7"/>
          <p:cNvSpPr/>
          <p:nvPr/>
        </p:nvSpPr>
        <p:spPr>
          <a:xfrm>
            <a:off x="6963725" y="2093175"/>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7"/>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EXPERIENCE</a:t>
            </a:r>
            <a:endParaRPr/>
          </a:p>
        </p:txBody>
      </p:sp>
      <p:sp>
        <p:nvSpPr>
          <p:cNvPr id="635" name="Google Shape;635;p37"/>
          <p:cNvSpPr txBox="1"/>
          <p:nvPr/>
        </p:nvSpPr>
        <p:spPr>
          <a:xfrm>
            <a:off x="4714348" y="3423413"/>
            <a:ext cx="1691100" cy="37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2"/>
                </a:solidFill>
                <a:latin typeface="Taviraj"/>
                <a:ea typeface="Taviraj"/>
                <a:cs typeface="Taviraj"/>
                <a:sym typeface="Taviraj"/>
              </a:rPr>
              <a:t>VENUS</a:t>
            </a:r>
            <a:endParaRPr sz="2200">
              <a:solidFill>
                <a:schemeClr val="dk2"/>
              </a:solidFill>
              <a:latin typeface="Taviraj"/>
              <a:ea typeface="Taviraj"/>
              <a:cs typeface="Taviraj"/>
              <a:sym typeface="Taviraj"/>
            </a:endParaRPr>
          </a:p>
        </p:txBody>
      </p:sp>
      <p:sp>
        <p:nvSpPr>
          <p:cNvPr id="636" name="Google Shape;636;p37"/>
          <p:cNvSpPr txBox="1"/>
          <p:nvPr/>
        </p:nvSpPr>
        <p:spPr>
          <a:xfrm>
            <a:off x="4714350" y="3744950"/>
            <a:ext cx="1691100" cy="5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Livvic"/>
                <a:ea typeface="Livvic"/>
                <a:cs typeface="Livvic"/>
                <a:sym typeface="Livvic"/>
              </a:rPr>
              <a:t>Venus has a beautiful name</a:t>
            </a:r>
            <a:endParaRPr>
              <a:solidFill>
                <a:schemeClr val="dk2"/>
              </a:solidFill>
              <a:latin typeface="Livvic"/>
              <a:ea typeface="Livvic"/>
              <a:cs typeface="Livvic"/>
              <a:sym typeface="Livvic"/>
            </a:endParaRPr>
          </a:p>
        </p:txBody>
      </p:sp>
      <p:sp>
        <p:nvSpPr>
          <p:cNvPr id="637" name="Google Shape;637;p37"/>
          <p:cNvSpPr txBox="1"/>
          <p:nvPr/>
        </p:nvSpPr>
        <p:spPr>
          <a:xfrm>
            <a:off x="764462" y="3423413"/>
            <a:ext cx="1691100" cy="37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2"/>
                </a:solidFill>
                <a:latin typeface="Taviraj"/>
                <a:ea typeface="Taviraj"/>
                <a:cs typeface="Taviraj"/>
                <a:sym typeface="Taviraj"/>
              </a:rPr>
              <a:t>NEPTUNE</a:t>
            </a:r>
            <a:endParaRPr sz="2200">
              <a:solidFill>
                <a:schemeClr val="dk2"/>
              </a:solidFill>
              <a:latin typeface="Taviraj"/>
              <a:ea typeface="Taviraj"/>
              <a:cs typeface="Taviraj"/>
              <a:sym typeface="Taviraj"/>
            </a:endParaRPr>
          </a:p>
        </p:txBody>
      </p:sp>
      <p:sp>
        <p:nvSpPr>
          <p:cNvPr id="638" name="Google Shape;638;p37"/>
          <p:cNvSpPr txBox="1"/>
          <p:nvPr/>
        </p:nvSpPr>
        <p:spPr>
          <a:xfrm>
            <a:off x="764462" y="3744950"/>
            <a:ext cx="1691100" cy="5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Livvic"/>
                <a:ea typeface="Livvic"/>
                <a:cs typeface="Livvic"/>
                <a:sym typeface="Livvic"/>
              </a:rPr>
              <a:t>Neptune is very far away from us</a:t>
            </a:r>
            <a:endParaRPr>
              <a:solidFill>
                <a:schemeClr val="dk2"/>
              </a:solidFill>
              <a:latin typeface="Livvic"/>
              <a:ea typeface="Livvic"/>
              <a:cs typeface="Livvic"/>
              <a:sym typeface="Livvic"/>
            </a:endParaRPr>
          </a:p>
        </p:txBody>
      </p:sp>
      <p:sp>
        <p:nvSpPr>
          <p:cNvPr id="639" name="Google Shape;639;p37"/>
          <p:cNvSpPr txBox="1"/>
          <p:nvPr/>
        </p:nvSpPr>
        <p:spPr>
          <a:xfrm>
            <a:off x="6690175" y="3423423"/>
            <a:ext cx="1691100" cy="37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2"/>
                </a:solidFill>
                <a:latin typeface="Taviraj"/>
                <a:ea typeface="Taviraj"/>
                <a:cs typeface="Taviraj"/>
                <a:sym typeface="Taviraj"/>
              </a:rPr>
              <a:t>JUPITER</a:t>
            </a:r>
            <a:endParaRPr sz="2200">
              <a:solidFill>
                <a:schemeClr val="dk2"/>
              </a:solidFill>
              <a:latin typeface="Taviraj"/>
              <a:ea typeface="Taviraj"/>
              <a:cs typeface="Taviraj"/>
              <a:sym typeface="Taviraj"/>
            </a:endParaRPr>
          </a:p>
        </p:txBody>
      </p:sp>
      <p:sp>
        <p:nvSpPr>
          <p:cNvPr id="640" name="Google Shape;640;p37"/>
          <p:cNvSpPr txBox="1"/>
          <p:nvPr/>
        </p:nvSpPr>
        <p:spPr>
          <a:xfrm>
            <a:off x="6690175" y="3744975"/>
            <a:ext cx="1691100" cy="5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Livvic"/>
                <a:ea typeface="Livvic"/>
                <a:cs typeface="Livvic"/>
                <a:sym typeface="Livvic"/>
              </a:rPr>
              <a:t>Jupiter is a very big planet</a:t>
            </a:r>
            <a:endParaRPr>
              <a:solidFill>
                <a:schemeClr val="dk2"/>
              </a:solidFill>
              <a:latin typeface="Livvic"/>
              <a:ea typeface="Livvic"/>
              <a:cs typeface="Livvic"/>
              <a:sym typeface="Livvic"/>
            </a:endParaRPr>
          </a:p>
        </p:txBody>
      </p:sp>
      <p:sp>
        <p:nvSpPr>
          <p:cNvPr id="641" name="Google Shape;641;p37"/>
          <p:cNvSpPr txBox="1"/>
          <p:nvPr/>
        </p:nvSpPr>
        <p:spPr>
          <a:xfrm>
            <a:off x="2739737" y="3423426"/>
            <a:ext cx="1691100" cy="37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2"/>
                </a:solidFill>
                <a:latin typeface="Taviraj"/>
                <a:ea typeface="Taviraj"/>
                <a:cs typeface="Taviraj"/>
                <a:sym typeface="Taviraj"/>
              </a:rPr>
              <a:t>MERCURY</a:t>
            </a:r>
            <a:endParaRPr sz="2200">
              <a:solidFill>
                <a:schemeClr val="dk2"/>
              </a:solidFill>
              <a:latin typeface="Taviraj"/>
              <a:ea typeface="Taviraj"/>
              <a:cs typeface="Taviraj"/>
              <a:sym typeface="Taviraj"/>
            </a:endParaRPr>
          </a:p>
        </p:txBody>
      </p:sp>
      <p:sp>
        <p:nvSpPr>
          <p:cNvPr id="642" name="Google Shape;642;p37"/>
          <p:cNvSpPr txBox="1"/>
          <p:nvPr/>
        </p:nvSpPr>
        <p:spPr>
          <a:xfrm>
            <a:off x="2739737" y="3744975"/>
            <a:ext cx="1691100" cy="5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Livvic"/>
                <a:ea typeface="Livvic"/>
                <a:cs typeface="Livvic"/>
                <a:sym typeface="Livvic"/>
              </a:rPr>
              <a:t>It’s the closest planet to the Sun</a:t>
            </a:r>
            <a:endParaRPr>
              <a:solidFill>
                <a:schemeClr val="dk2"/>
              </a:solidFill>
              <a:latin typeface="Livvic"/>
              <a:ea typeface="Livvic"/>
              <a:cs typeface="Livvic"/>
              <a:sym typeface="Livvic"/>
            </a:endParaRPr>
          </a:p>
        </p:txBody>
      </p:sp>
      <p:sp>
        <p:nvSpPr>
          <p:cNvPr id="643" name="Google Shape;643;p37"/>
          <p:cNvSpPr txBox="1"/>
          <p:nvPr/>
        </p:nvSpPr>
        <p:spPr>
          <a:xfrm>
            <a:off x="691112" y="1604150"/>
            <a:ext cx="1837800" cy="37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2"/>
                </a:solidFill>
                <a:latin typeface="Taviraj"/>
                <a:ea typeface="Taviraj"/>
                <a:cs typeface="Taviraj"/>
                <a:sym typeface="Taviraj"/>
              </a:rPr>
              <a:t>2XXX-2XXX</a:t>
            </a:r>
            <a:endParaRPr sz="2200">
              <a:solidFill>
                <a:schemeClr val="dk2"/>
              </a:solidFill>
              <a:latin typeface="Taviraj"/>
              <a:ea typeface="Taviraj"/>
              <a:cs typeface="Taviraj"/>
              <a:sym typeface="Taviraj"/>
            </a:endParaRPr>
          </a:p>
        </p:txBody>
      </p:sp>
      <p:grpSp>
        <p:nvGrpSpPr>
          <p:cNvPr id="644" name="Google Shape;644;p37"/>
          <p:cNvGrpSpPr/>
          <p:nvPr/>
        </p:nvGrpSpPr>
        <p:grpSpPr>
          <a:xfrm>
            <a:off x="3416617" y="2498673"/>
            <a:ext cx="337339" cy="335142"/>
            <a:chOff x="580725" y="3617925"/>
            <a:chExt cx="299325" cy="297375"/>
          </a:xfrm>
        </p:grpSpPr>
        <p:sp>
          <p:nvSpPr>
            <p:cNvPr id="645" name="Google Shape;645;p37"/>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Taviraj"/>
                <a:ea typeface="Taviraj"/>
                <a:cs typeface="Taviraj"/>
                <a:sym typeface="Taviraj"/>
              </a:endParaRPr>
            </a:p>
          </p:txBody>
        </p:sp>
        <p:sp>
          <p:nvSpPr>
            <p:cNvPr id="646" name="Google Shape;646;p37"/>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Taviraj"/>
                <a:ea typeface="Taviraj"/>
                <a:cs typeface="Taviraj"/>
                <a:sym typeface="Taviraj"/>
              </a:endParaRPr>
            </a:p>
          </p:txBody>
        </p:sp>
        <p:sp>
          <p:nvSpPr>
            <p:cNvPr id="647" name="Google Shape;647;p37"/>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Taviraj"/>
                <a:ea typeface="Taviraj"/>
                <a:cs typeface="Taviraj"/>
                <a:sym typeface="Taviraj"/>
              </a:endParaRPr>
            </a:p>
          </p:txBody>
        </p:sp>
        <p:sp>
          <p:nvSpPr>
            <p:cNvPr id="648" name="Google Shape;648;p37"/>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Taviraj"/>
                <a:ea typeface="Taviraj"/>
                <a:cs typeface="Taviraj"/>
                <a:sym typeface="Taviraj"/>
              </a:endParaRPr>
            </a:p>
          </p:txBody>
        </p:sp>
        <p:sp>
          <p:nvSpPr>
            <p:cNvPr id="649" name="Google Shape;649;p37"/>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Taviraj"/>
                <a:ea typeface="Taviraj"/>
                <a:cs typeface="Taviraj"/>
                <a:sym typeface="Taviraj"/>
              </a:endParaRPr>
            </a:p>
          </p:txBody>
        </p:sp>
      </p:grpSp>
      <p:grpSp>
        <p:nvGrpSpPr>
          <p:cNvPr id="650" name="Google Shape;650;p37"/>
          <p:cNvGrpSpPr/>
          <p:nvPr/>
        </p:nvGrpSpPr>
        <p:grpSpPr>
          <a:xfrm>
            <a:off x="5394185" y="2499348"/>
            <a:ext cx="333789" cy="333789"/>
            <a:chOff x="583100" y="3982600"/>
            <a:chExt cx="296175" cy="296175"/>
          </a:xfrm>
        </p:grpSpPr>
        <p:sp>
          <p:nvSpPr>
            <p:cNvPr id="651" name="Google Shape;651;p37"/>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Taviraj"/>
                <a:ea typeface="Taviraj"/>
                <a:cs typeface="Taviraj"/>
                <a:sym typeface="Taviraj"/>
              </a:endParaRPr>
            </a:p>
          </p:txBody>
        </p:sp>
        <p:sp>
          <p:nvSpPr>
            <p:cNvPr id="652" name="Google Shape;652;p37"/>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Taviraj"/>
                <a:ea typeface="Taviraj"/>
                <a:cs typeface="Taviraj"/>
                <a:sym typeface="Taviraj"/>
              </a:endParaRPr>
            </a:p>
          </p:txBody>
        </p:sp>
        <p:sp>
          <p:nvSpPr>
            <p:cNvPr id="653" name="Google Shape;653;p37"/>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Taviraj"/>
                <a:ea typeface="Taviraj"/>
                <a:cs typeface="Taviraj"/>
                <a:sym typeface="Taviraj"/>
              </a:endParaRPr>
            </a:p>
          </p:txBody>
        </p:sp>
        <p:sp>
          <p:nvSpPr>
            <p:cNvPr id="654" name="Google Shape;654;p37"/>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Taviraj"/>
                <a:ea typeface="Taviraj"/>
                <a:cs typeface="Taviraj"/>
                <a:sym typeface="Taviraj"/>
              </a:endParaRPr>
            </a:p>
          </p:txBody>
        </p:sp>
        <p:sp>
          <p:nvSpPr>
            <p:cNvPr id="655" name="Google Shape;655;p37"/>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Taviraj"/>
                <a:ea typeface="Taviraj"/>
                <a:cs typeface="Taviraj"/>
                <a:sym typeface="Taviraj"/>
              </a:endParaRPr>
            </a:p>
          </p:txBody>
        </p:sp>
        <p:sp>
          <p:nvSpPr>
            <p:cNvPr id="656" name="Google Shape;656;p37"/>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Taviraj"/>
                <a:ea typeface="Taviraj"/>
                <a:cs typeface="Taviraj"/>
                <a:sym typeface="Taviraj"/>
              </a:endParaRPr>
            </a:p>
          </p:txBody>
        </p:sp>
        <p:sp>
          <p:nvSpPr>
            <p:cNvPr id="657" name="Google Shape;657;p37"/>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Taviraj"/>
                <a:ea typeface="Taviraj"/>
                <a:cs typeface="Taviraj"/>
                <a:sym typeface="Taviraj"/>
              </a:endParaRPr>
            </a:p>
          </p:txBody>
        </p:sp>
      </p:grpSp>
      <p:grpSp>
        <p:nvGrpSpPr>
          <p:cNvPr id="658" name="Google Shape;658;p37"/>
          <p:cNvGrpSpPr/>
          <p:nvPr/>
        </p:nvGrpSpPr>
        <p:grpSpPr>
          <a:xfrm>
            <a:off x="7369980" y="2499351"/>
            <a:ext cx="333789" cy="333789"/>
            <a:chOff x="2037825" y="3254050"/>
            <a:chExt cx="296175" cy="296175"/>
          </a:xfrm>
        </p:grpSpPr>
        <p:sp>
          <p:nvSpPr>
            <p:cNvPr id="659" name="Google Shape;659;p37"/>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Taviraj"/>
                <a:ea typeface="Taviraj"/>
                <a:cs typeface="Taviraj"/>
                <a:sym typeface="Taviraj"/>
              </a:endParaRPr>
            </a:p>
          </p:txBody>
        </p:sp>
        <p:sp>
          <p:nvSpPr>
            <p:cNvPr id="660" name="Google Shape;660;p37"/>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Taviraj"/>
                <a:ea typeface="Taviraj"/>
                <a:cs typeface="Taviraj"/>
                <a:sym typeface="Taviraj"/>
              </a:endParaRPr>
            </a:p>
          </p:txBody>
        </p:sp>
        <p:sp>
          <p:nvSpPr>
            <p:cNvPr id="661" name="Google Shape;661;p37"/>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Taviraj"/>
                <a:ea typeface="Taviraj"/>
                <a:cs typeface="Taviraj"/>
                <a:sym typeface="Taviraj"/>
              </a:endParaRPr>
            </a:p>
          </p:txBody>
        </p:sp>
        <p:sp>
          <p:nvSpPr>
            <p:cNvPr id="662" name="Google Shape;662;p37"/>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Taviraj"/>
                <a:ea typeface="Taviraj"/>
                <a:cs typeface="Taviraj"/>
                <a:sym typeface="Taviraj"/>
              </a:endParaRPr>
            </a:p>
          </p:txBody>
        </p:sp>
        <p:sp>
          <p:nvSpPr>
            <p:cNvPr id="663" name="Google Shape;663;p37"/>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Taviraj"/>
                <a:ea typeface="Taviraj"/>
                <a:cs typeface="Taviraj"/>
                <a:sym typeface="Taviraj"/>
              </a:endParaRPr>
            </a:p>
          </p:txBody>
        </p:sp>
        <p:sp>
          <p:nvSpPr>
            <p:cNvPr id="664" name="Google Shape;664;p37"/>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Taviraj"/>
                <a:ea typeface="Taviraj"/>
                <a:cs typeface="Taviraj"/>
                <a:sym typeface="Taviraj"/>
              </a:endParaRPr>
            </a:p>
          </p:txBody>
        </p:sp>
      </p:grpSp>
      <p:grpSp>
        <p:nvGrpSpPr>
          <p:cNvPr id="665" name="Google Shape;665;p37"/>
          <p:cNvGrpSpPr/>
          <p:nvPr/>
        </p:nvGrpSpPr>
        <p:grpSpPr>
          <a:xfrm>
            <a:off x="1443117" y="2529977"/>
            <a:ext cx="333789" cy="272537"/>
            <a:chOff x="3860400" y="3254050"/>
            <a:chExt cx="296175" cy="241825"/>
          </a:xfrm>
        </p:grpSpPr>
        <p:sp>
          <p:nvSpPr>
            <p:cNvPr id="666" name="Google Shape;666;p37"/>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Taviraj"/>
                <a:ea typeface="Taviraj"/>
                <a:cs typeface="Taviraj"/>
                <a:sym typeface="Taviraj"/>
              </a:endParaRPr>
            </a:p>
          </p:txBody>
        </p:sp>
        <p:sp>
          <p:nvSpPr>
            <p:cNvPr id="667" name="Google Shape;667;p37"/>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Taviraj"/>
                <a:ea typeface="Taviraj"/>
                <a:cs typeface="Taviraj"/>
                <a:sym typeface="Taviraj"/>
              </a:endParaRPr>
            </a:p>
          </p:txBody>
        </p:sp>
        <p:sp>
          <p:nvSpPr>
            <p:cNvPr id="668" name="Google Shape;668;p37"/>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Taviraj"/>
                <a:ea typeface="Taviraj"/>
                <a:cs typeface="Taviraj"/>
                <a:sym typeface="Taviraj"/>
              </a:endParaRPr>
            </a:p>
          </p:txBody>
        </p:sp>
        <p:sp>
          <p:nvSpPr>
            <p:cNvPr id="669" name="Google Shape;669;p37"/>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Taviraj"/>
                <a:ea typeface="Taviraj"/>
                <a:cs typeface="Taviraj"/>
                <a:sym typeface="Taviraj"/>
              </a:endParaRPr>
            </a:p>
          </p:txBody>
        </p:sp>
        <p:sp>
          <p:nvSpPr>
            <p:cNvPr id="670" name="Google Shape;670;p37"/>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Taviraj"/>
                <a:ea typeface="Taviraj"/>
                <a:cs typeface="Taviraj"/>
                <a:sym typeface="Taviraj"/>
              </a:endParaRPr>
            </a:p>
          </p:txBody>
        </p:sp>
        <p:sp>
          <p:nvSpPr>
            <p:cNvPr id="671" name="Google Shape;671;p37"/>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Taviraj"/>
                <a:ea typeface="Taviraj"/>
                <a:cs typeface="Taviraj"/>
                <a:sym typeface="Taviraj"/>
              </a:endParaRPr>
            </a:p>
          </p:txBody>
        </p:sp>
        <p:sp>
          <p:nvSpPr>
            <p:cNvPr id="672" name="Google Shape;672;p37"/>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Taviraj"/>
                <a:ea typeface="Taviraj"/>
                <a:cs typeface="Taviraj"/>
                <a:sym typeface="Taviraj"/>
              </a:endParaRPr>
            </a:p>
          </p:txBody>
        </p:sp>
      </p:grpSp>
      <p:sp>
        <p:nvSpPr>
          <p:cNvPr id="673" name="Google Shape;673;p37"/>
          <p:cNvSpPr/>
          <p:nvPr/>
        </p:nvSpPr>
        <p:spPr>
          <a:xfrm>
            <a:off x="209049" y="347044"/>
            <a:ext cx="1304400" cy="1304400"/>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7"/>
          <p:cNvSpPr/>
          <p:nvPr/>
        </p:nvSpPr>
        <p:spPr>
          <a:xfrm>
            <a:off x="8166903" y="373846"/>
            <a:ext cx="261777" cy="279242"/>
          </a:xfrm>
          <a:custGeom>
            <a:rect b="b" l="l" r="r" t="t"/>
            <a:pathLst>
              <a:path extrusionOk="0" h="98152" w="92013">
                <a:moveTo>
                  <a:pt x="46007" y="0"/>
                </a:moveTo>
                <a:lnTo>
                  <a:pt x="45942" y="2456"/>
                </a:lnTo>
                <a:lnTo>
                  <a:pt x="45748" y="4846"/>
                </a:lnTo>
                <a:lnTo>
                  <a:pt x="45425" y="7237"/>
                </a:lnTo>
                <a:lnTo>
                  <a:pt x="45037" y="9563"/>
                </a:lnTo>
                <a:lnTo>
                  <a:pt x="44456" y="11890"/>
                </a:lnTo>
                <a:lnTo>
                  <a:pt x="43810" y="14151"/>
                </a:lnTo>
                <a:lnTo>
                  <a:pt x="43099" y="16413"/>
                </a:lnTo>
                <a:lnTo>
                  <a:pt x="42194" y="18610"/>
                </a:lnTo>
                <a:lnTo>
                  <a:pt x="41290" y="20807"/>
                </a:lnTo>
                <a:lnTo>
                  <a:pt x="40191" y="22874"/>
                </a:lnTo>
                <a:lnTo>
                  <a:pt x="39093" y="24942"/>
                </a:lnTo>
                <a:lnTo>
                  <a:pt x="37865" y="26945"/>
                </a:lnTo>
                <a:lnTo>
                  <a:pt x="36508" y="28884"/>
                </a:lnTo>
                <a:lnTo>
                  <a:pt x="35151" y="30757"/>
                </a:lnTo>
                <a:lnTo>
                  <a:pt x="33665" y="32567"/>
                </a:lnTo>
                <a:lnTo>
                  <a:pt x="32114" y="34311"/>
                </a:lnTo>
                <a:lnTo>
                  <a:pt x="30499" y="35927"/>
                </a:lnTo>
                <a:lnTo>
                  <a:pt x="28819" y="37477"/>
                </a:lnTo>
                <a:lnTo>
                  <a:pt x="27074" y="39028"/>
                </a:lnTo>
                <a:lnTo>
                  <a:pt x="25265" y="40385"/>
                </a:lnTo>
                <a:lnTo>
                  <a:pt x="23391" y="41742"/>
                </a:lnTo>
                <a:lnTo>
                  <a:pt x="21453" y="42905"/>
                </a:lnTo>
                <a:lnTo>
                  <a:pt x="19449" y="44068"/>
                </a:lnTo>
                <a:lnTo>
                  <a:pt x="17446" y="45038"/>
                </a:lnTo>
                <a:lnTo>
                  <a:pt x="15379" y="46007"/>
                </a:lnTo>
                <a:lnTo>
                  <a:pt x="13246" y="46782"/>
                </a:lnTo>
                <a:lnTo>
                  <a:pt x="11114" y="47493"/>
                </a:lnTo>
                <a:lnTo>
                  <a:pt x="8917" y="48010"/>
                </a:lnTo>
                <a:lnTo>
                  <a:pt x="6720" y="48462"/>
                </a:lnTo>
                <a:lnTo>
                  <a:pt x="4523" y="48785"/>
                </a:lnTo>
                <a:lnTo>
                  <a:pt x="2262" y="48979"/>
                </a:lnTo>
                <a:lnTo>
                  <a:pt x="0" y="49108"/>
                </a:lnTo>
                <a:lnTo>
                  <a:pt x="2262" y="49173"/>
                </a:lnTo>
                <a:lnTo>
                  <a:pt x="4523" y="49367"/>
                </a:lnTo>
                <a:lnTo>
                  <a:pt x="6720" y="49690"/>
                </a:lnTo>
                <a:lnTo>
                  <a:pt x="8917" y="50142"/>
                </a:lnTo>
                <a:lnTo>
                  <a:pt x="11114" y="50724"/>
                </a:lnTo>
                <a:lnTo>
                  <a:pt x="13246" y="51370"/>
                </a:lnTo>
                <a:lnTo>
                  <a:pt x="15379" y="52210"/>
                </a:lnTo>
                <a:lnTo>
                  <a:pt x="17446" y="53115"/>
                </a:lnTo>
                <a:lnTo>
                  <a:pt x="19449" y="54084"/>
                </a:lnTo>
                <a:lnTo>
                  <a:pt x="21453" y="55247"/>
                </a:lnTo>
                <a:lnTo>
                  <a:pt x="23391" y="56475"/>
                </a:lnTo>
                <a:lnTo>
                  <a:pt x="25265" y="57767"/>
                </a:lnTo>
                <a:lnTo>
                  <a:pt x="27074" y="59189"/>
                </a:lnTo>
                <a:lnTo>
                  <a:pt x="28819" y="60675"/>
                </a:lnTo>
                <a:lnTo>
                  <a:pt x="30499" y="62225"/>
                </a:lnTo>
                <a:lnTo>
                  <a:pt x="32114" y="63841"/>
                </a:lnTo>
                <a:lnTo>
                  <a:pt x="33665" y="65585"/>
                </a:lnTo>
                <a:lnTo>
                  <a:pt x="35151" y="67395"/>
                </a:lnTo>
                <a:lnTo>
                  <a:pt x="36508" y="69269"/>
                </a:lnTo>
                <a:lnTo>
                  <a:pt x="37865" y="71207"/>
                </a:lnTo>
                <a:lnTo>
                  <a:pt x="39093" y="73210"/>
                </a:lnTo>
                <a:lnTo>
                  <a:pt x="40191" y="75278"/>
                </a:lnTo>
                <a:lnTo>
                  <a:pt x="41290" y="77346"/>
                </a:lnTo>
                <a:lnTo>
                  <a:pt x="42194" y="79543"/>
                </a:lnTo>
                <a:lnTo>
                  <a:pt x="43099" y="81740"/>
                </a:lnTo>
                <a:lnTo>
                  <a:pt x="43810" y="84001"/>
                </a:lnTo>
                <a:lnTo>
                  <a:pt x="44456" y="86263"/>
                </a:lnTo>
                <a:lnTo>
                  <a:pt x="45037" y="88589"/>
                </a:lnTo>
                <a:lnTo>
                  <a:pt x="45425" y="90915"/>
                </a:lnTo>
                <a:lnTo>
                  <a:pt x="45748" y="93306"/>
                </a:lnTo>
                <a:lnTo>
                  <a:pt x="45942" y="95697"/>
                </a:lnTo>
                <a:lnTo>
                  <a:pt x="46007" y="98152"/>
                </a:lnTo>
                <a:lnTo>
                  <a:pt x="46071" y="95697"/>
                </a:lnTo>
                <a:lnTo>
                  <a:pt x="46265" y="93306"/>
                </a:lnTo>
                <a:lnTo>
                  <a:pt x="46524" y="90915"/>
                </a:lnTo>
                <a:lnTo>
                  <a:pt x="46976" y="88589"/>
                </a:lnTo>
                <a:lnTo>
                  <a:pt x="47493" y="86263"/>
                </a:lnTo>
                <a:lnTo>
                  <a:pt x="48139" y="84001"/>
                </a:lnTo>
                <a:lnTo>
                  <a:pt x="48914" y="81740"/>
                </a:lnTo>
                <a:lnTo>
                  <a:pt x="49754" y="79543"/>
                </a:lnTo>
                <a:lnTo>
                  <a:pt x="50724" y="77346"/>
                </a:lnTo>
                <a:lnTo>
                  <a:pt x="51757" y="75278"/>
                </a:lnTo>
                <a:lnTo>
                  <a:pt x="52920" y="73210"/>
                </a:lnTo>
                <a:lnTo>
                  <a:pt x="54148" y="71207"/>
                </a:lnTo>
                <a:lnTo>
                  <a:pt x="55440" y="69269"/>
                </a:lnTo>
                <a:lnTo>
                  <a:pt x="56862" y="67395"/>
                </a:lnTo>
                <a:lnTo>
                  <a:pt x="58284" y="65585"/>
                </a:lnTo>
                <a:lnTo>
                  <a:pt x="59834" y="63841"/>
                </a:lnTo>
                <a:lnTo>
                  <a:pt x="61450" y="62225"/>
                </a:lnTo>
                <a:lnTo>
                  <a:pt x="63194" y="60675"/>
                </a:lnTo>
                <a:lnTo>
                  <a:pt x="64939" y="59189"/>
                </a:lnTo>
                <a:lnTo>
                  <a:pt x="66748" y="57767"/>
                </a:lnTo>
                <a:lnTo>
                  <a:pt x="68622" y="56475"/>
                </a:lnTo>
                <a:lnTo>
                  <a:pt x="70496" y="55247"/>
                </a:lnTo>
                <a:lnTo>
                  <a:pt x="72499" y="54084"/>
                </a:lnTo>
                <a:lnTo>
                  <a:pt x="74502" y="53115"/>
                </a:lnTo>
                <a:lnTo>
                  <a:pt x="76570" y="52210"/>
                </a:lnTo>
                <a:lnTo>
                  <a:pt x="78702" y="51370"/>
                </a:lnTo>
                <a:lnTo>
                  <a:pt x="80834" y="50724"/>
                </a:lnTo>
                <a:lnTo>
                  <a:pt x="83031" y="50142"/>
                </a:lnTo>
                <a:lnTo>
                  <a:pt x="85228" y="49690"/>
                </a:lnTo>
                <a:lnTo>
                  <a:pt x="87490" y="49367"/>
                </a:lnTo>
                <a:lnTo>
                  <a:pt x="89687" y="49173"/>
                </a:lnTo>
                <a:lnTo>
                  <a:pt x="92013" y="49108"/>
                </a:lnTo>
                <a:lnTo>
                  <a:pt x="89687" y="48979"/>
                </a:lnTo>
                <a:lnTo>
                  <a:pt x="87490" y="48785"/>
                </a:lnTo>
                <a:lnTo>
                  <a:pt x="85228" y="48462"/>
                </a:lnTo>
                <a:lnTo>
                  <a:pt x="83031" y="48010"/>
                </a:lnTo>
                <a:lnTo>
                  <a:pt x="80834" y="47493"/>
                </a:lnTo>
                <a:lnTo>
                  <a:pt x="78702" y="46782"/>
                </a:lnTo>
                <a:lnTo>
                  <a:pt x="76570" y="46007"/>
                </a:lnTo>
                <a:lnTo>
                  <a:pt x="74502" y="45038"/>
                </a:lnTo>
                <a:lnTo>
                  <a:pt x="72499" y="44068"/>
                </a:lnTo>
                <a:lnTo>
                  <a:pt x="70496" y="42905"/>
                </a:lnTo>
                <a:lnTo>
                  <a:pt x="68622" y="41742"/>
                </a:lnTo>
                <a:lnTo>
                  <a:pt x="66748" y="40385"/>
                </a:lnTo>
                <a:lnTo>
                  <a:pt x="64939" y="39028"/>
                </a:lnTo>
                <a:lnTo>
                  <a:pt x="63194" y="37477"/>
                </a:lnTo>
                <a:lnTo>
                  <a:pt x="61450" y="35927"/>
                </a:lnTo>
                <a:lnTo>
                  <a:pt x="59834" y="34311"/>
                </a:lnTo>
                <a:lnTo>
                  <a:pt x="58284" y="32567"/>
                </a:lnTo>
                <a:lnTo>
                  <a:pt x="56862" y="30757"/>
                </a:lnTo>
                <a:lnTo>
                  <a:pt x="55440" y="28884"/>
                </a:lnTo>
                <a:lnTo>
                  <a:pt x="54148" y="26945"/>
                </a:lnTo>
                <a:lnTo>
                  <a:pt x="52920" y="24942"/>
                </a:lnTo>
                <a:lnTo>
                  <a:pt x="51757" y="22874"/>
                </a:lnTo>
                <a:lnTo>
                  <a:pt x="50724" y="20807"/>
                </a:lnTo>
                <a:lnTo>
                  <a:pt x="49754" y="18610"/>
                </a:lnTo>
                <a:lnTo>
                  <a:pt x="48914" y="16413"/>
                </a:lnTo>
                <a:lnTo>
                  <a:pt x="48139" y="14151"/>
                </a:lnTo>
                <a:lnTo>
                  <a:pt x="47493" y="11890"/>
                </a:lnTo>
                <a:lnTo>
                  <a:pt x="46976" y="9563"/>
                </a:lnTo>
                <a:lnTo>
                  <a:pt x="46524" y="7237"/>
                </a:lnTo>
                <a:lnTo>
                  <a:pt x="46265" y="4846"/>
                </a:lnTo>
                <a:lnTo>
                  <a:pt x="46071" y="2456"/>
                </a:lnTo>
                <a:lnTo>
                  <a:pt x="460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nvSpPr>
        <p:spPr>
          <a:xfrm>
            <a:off x="2666387" y="1604150"/>
            <a:ext cx="1837800" cy="37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2"/>
                </a:solidFill>
                <a:latin typeface="Taviraj"/>
                <a:ea typeface="Taviraj"/>
                <a:cs typeface="Taviraj"/>
                <a:sym typeface="Taviraj"/>
              </a:rPr>
              <a:t>2XXX-2XXX</a:t>
            </a:r>
            <a:endParaRPr sz="2200">
              <a:solidFill>
                <a:schemeClr val="dk2"/>
              </a:solidFill>
              <a:latin typeface="Taviraj"/>
              <a:ea typeface="Taviraj"/>
              <a:cs typeface="Taviraj"/>
              <a:sym typeface="Taviraj"/>
            </a:endParaRPr>
          </a:p>
        </p:txBody>
      </p:sp>
      <p:sp>
        <p:nvSpPr>
          <p:cNvPr id="676" name="Google Shape;676;p37"/>
          <p:cNvSpPr txBox="1"/>
          <p:nvPr/>
        </p:nvSpPr>
        <p:spPr>
          <a:xfrm>
            <a:off x="4641662" y="1604150"/>
            <a:ext cx="1837800" cy="37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2"/>
                </a:solidFill>
                <a:latin typeface="Taviraj"/>
                <a:ea typeface="Taviraj"/>
                <a:cs typeface="Taviraj"/>
                <a:sym typeface="Taviraj"/>
              </a:rPr>
              <a:t>2XXX-2XXX</a:t>
            </a:r>
            <a:endParaRPr sz="2200">
              <a:solidFill>
                <a:schemeClr val="dk2"/>
              </a:solidFill>
              <a:latin typeface="Taviraj"/>
              <a:ea typeface="Taviraj"/>
              <a:cs typeface="Taviraj"/>
              <a:sym typeface="Taviraj"/>
            </a:endParaRPr>
          </a:p>
        </p:txBody>
      </p:sp>
      <p:sp>
        <p:nvSpPr>
          <p:cNvPr id="677" name="Google Shape;677;p37"/>
          <p:cNvSpPr txBox="1"/>
          <p:nvPr/>
        </p:nvSpPr>
        <p:spPr>
          <a:xfrm>
            <a:off x="6616937" y="1604150"/>
            <a:ext cx="1837800" cy="376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2"/>
                </a:solidFill>
                <a:latin typeface="Taviraj"/>
                <a:ea typeface="Taviraj"/>
                <a:cs typeface="Taviraj"/>
                <a:sym typeface="Taviraj"/>
              </a:rPr>
              <a:t>2XXX-2XXX</a:t>
            </a:r>
            <a:endParaRPr sz="2200">
              <a:solidFill>
                <a:schemeClr val="dk2"/>
              </a:solidFill>
              <a:latin typeface="Taviraj"/>
              <a:ea typeface="Taviraj"/>
              <a:cs typeface="Taviraj"/>
              <a:sym typeface="Taviraj"/>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cxnSp>
        <p:nvCxnSpPr>
          <p:cNvPr id="682" name="Google Shape;682;p38"/>
          <p:cNvCxnSpPr/>
          <p:nvPr/>
        </p:nvCxnSpPr>
        <p:spPr>
          <a:xfrm>
            <a:off x="0" y="1687708"/>
            <a:ext cx="9144000" cy="3300"/>
          </a:xfrm>
          <a:prstGeom prst="straightConnector1">
            <a:avLst/>
          </a:prstGeom>
          <a:noFill/>
          <a:ln cap="flat" cmpd="sng" w="9525">
            <a:solidFill>
              <a:schemeClr val="accent2"/>
            </a:solidFill>
            <a:prstDash val="solid"/>
            <a:round/>
            <a:headEnd len="med" w="med" type="none"/>
            <a:tailEnd len="med" w="med" type="none"/>
          </a:ln>
        </p:spPr>
      </p:cxnSp>
      <p:cxnSp>
        <p:nvCxnSpPr>
          <p:cNvPr id="683" name="Google Shape;683;p38"/>
          <p:cNvCxnSpPr/>
          <p:nvPr/>
        </p:nvCxnSpPr>
        <p:spPr>
          <a:xfrm>
            <a:off x="0" y="3339275"/>
            <a:ext cx="9144000" cy="3300"/>
          </a:xfrm>
          <a:prstGeom prst="straightConnector1">
            <a:avLst/>
          </a:prstGeom>
          <a:noFill/>
          <a:ln cap="flat" cmpd="sng" w="9525">
            <a:solidFill>
              <a:schemeClr val="accent2"/>
            </a:solidFill>
            <a:prstDash val="solid"/>
            <a:round/>
            <a:headEnd len="med" w="med" type="none"/>
            <a:tailEnd len="med" w="med" type="none"/>
          </a:ln>
        </p:spPr>
      </p:cxnSp>
      <p:sp>
        <p:nvSpPr>
          <p:cNvPr id="684" name="Google Shape;684;p38"/>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JOB POSITIONS</a:t>
            </a:r>
            <a:endParaRPr/>
          </a:p>
        </p:txBody>
      </p:sp>
      <p:sp>
        <p:nvSpPr>
          <p:cNvPr id="685" name="Google Shape;685;p38"/>
          <p:cNvSpPr txBox="1"/>
          <p:nvPr>
            <p:ph idx="4294967295" type="ctrTitle"/>
          </p:nvPr>
        </p:nvSpPr>
        <p:spPr>
          <a:xfrm>
            <a:off x="2064938" y="1207311"/>
            <a:ext cx="35913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COMPANY NAME HERE</a:t>
            </a:r>
            <a:endParaRPr sz="2200"/>
          </a:p>
        </p:txBody>
      </p:sp>
      <p:sp>
        <p:nvSpPr>
          <p:cNvPr id="686" name="Google Shape;686;p38"/>
          <p:cNvSpPr txBox="1"/>
          <p:nvPr>
            <p:ph idx="4294967295" type="ctrTitle"/>
          </p:nvPr>
        </p:nvSpPr>
        <p:spPr>
          <a:xfrm>
            <a:off x="2064950" y="1684133"/>
            <a:ext cx="3591300" cy="36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Livvic"/>
                <a:ea typeface="Livvic"/>
                <a:cs typeface="Livvic"/>
                <a:sym typeface="Livvic"/>
              </a:rPr>
              <a:t>Job / position title here</a:t>
            </a:r>
            <a:endParaRPr sz="1400">
              <a:latin typeface="Livvic"/>
              <a:ea typeface="Livvic"/>
              <a:cs typeface="Livvic"/>
              <a:sym typeface="Livvic"/>
            </a:endParaRPr>
          </a:p>
        </p:txBody>
      </p:sp>
      <p:sp>
        <p:nvSpPr>
          <p:cNvPr id="687" name="Google Shape;687;p38"/>
          <p:cNvSpPr txBox="1"/>
          <p:nvPr>
            <p:ph idx="4294967295" type="ctrTitle"/>
          </p:nvPr>
        </p:nvSpPr>
        <p:spPr>
          <a:xfrm>
            <a:off x="2064950" y="1977833"/>
            <a:ext cx="3591300" cy="753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ivvic"/>
              <a:buChar char="●"/>
            </a:pPr>
            <a:r>
              <a:rPr lang="en" sz="1400">
                <a:latin typeface="Livvic"/>
                <a:ea typeface="Livvic"/>
                <a:cs typeface="Livvic"/>
                <a:sym typeface="Livvic"/>
              </a:rPr>
              <a:t>List your responsibilities</a:t>
            </a:r>
            <a:endParaRPr sz="1400">
              <a:latin typeface="Livvic"/>
              <a:ea typeface="Livvic"/>
              <a:cs typeface="Livvic"/>
              <a:sym typeface="Livvic"/>
            </a:endParaRPr>
          </a:p>
          <a:p>
            <a:pPr indent="-317500" lvl="0" marL="457200" rtl="0" algn="l">
              <a:spcBef>
                <a:spcPts val="0"/>
              </a:spcBef>
              <a:spcAft>
                <a:spcPts val="0"/>
              </a:spcAft>
              <a:buSzPts val="1400"/>
              <a:buFont typeface="Livvic"/>
              <a:buChar char="●"/>
            </a:pPr>
            <a:r>
              <a:rPr lang="en" sz="1400">
                <a:latin typeface="Livvic"/>
                <a:ea typeface="Livvic"/>
                <a:cs typeface="Livvic"/>
                <a:sym typeface="Livvic"/>
              </a:rPr>
              <a:t>Adapt this to your needs</a:t>
            </a:r>
            <a:endParaRPr sz="1400">
              <a:latin typeface="Livvic"/>
              <a:ea typeface="Livvic"/>
              <a:cs typeface="Livvic"/>
              <a:sym typeface="Livvic"/>
            </a:endParaRPr>
          </a:p>
          <a:p>
            <a:pPr indent="-317500" lvl="0" marL="457200" rtl="0" algn="l">
              <a:spcBef>
                <a:spcPts val="0"/>
              </a:spcBef>
              <a:spcAft>
                <a:spcPts val="0"/>
              </a:spcAft>
              <a:buSzPts val="1400"/>
              <a:buFont typeface="Livvic"/>
              <a:buChar char="●"/>
            </a:pPr>
            <a:r>
              <a:rPr lang="en" sz="1400">
                <a:latin typeface="Livvic"/>
                <a:ea typeface="Livvic"/>
                <a:cs typeface="Livvic"/>
                <a:sym typeface="Livvic"/>
              </a:rPr>
              <a:t>Try to keep it short</a:t>
            </a:r>
            <a:endParaRPr sz="1400">
              <a:latin typeface="Livvic"/>
              <a:ea typeface="Livvic"/>
              <a:cs typeface="Livvic"/>
              <a:sym typeface="Livvic"/>
            </a:endParaRPr>
          </a:p>
        </p:txBody>
      </p:sp>
      <p:sp>
        <p:nvSpPr>
          <p:cNvPr id="688" name="Google Shape;688;p38"/>
          <p:cNvSpPr txBox="1"/>
          <p:nvPr>
            <p:ph idx="4294967295" type="ctrTitle"/>
          </p:nvPr>
        </p:nvSpPr>
        <p:spPr>
          <a:xfrm>
            <a:off x="5689675" y="1207311"/>
            <a:ext cx="2572200" cy="48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200"/>
              <a:t>2017-PRESENT</a:t>
            </a:r>
            <a:endParaRPr sz="2200"/>
          </a:p>
        </p:txBody>
      </p:sp>
      <p:sp>
        <p:nvSpPr>
          <p:cNvPr id="689" name="Google Shape;689;p38"/>
          <p:cNvSpPr/>
          <p:nvPr/>
        </p:nvSpPr>
        <p:spPr>
          <a:xfrm>
            <a:off x="872900" y="1114561"/>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8"/>
          <p:cNvSpPr txBox="1"/>
          <p:nvPr>
            <p:ph idx="4294967295" type="ctrTitle"/>
          </p:nvPr>
        </p:nvSpPr>
        <p:spPr>
          <a:xfrm>
            <a:off x="5698905" y="1977833"/>
            <a:ext cx="2572200" cy="753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ivvic"/>
              <a:buChar char="●"/>
            </a:pPr>
            <a:r>
              <a:rPr lang="en" sz="1400">
                <a:latin typeface="Livvic"/>
                <a:ea typeface="Livvic"/>
                <a:cs typeface="Livvic"/>
                <a:sym typeface="Livvic"/>
              </a:rPr>
              <a:t>Get straight to the point</a:t>
            </a:r>
            <a:endParaRPr sz="1400">
              <a:latin typeface="Livvic"/>
              <a:ea typeface="Livvic"/>
              <a:cs typeface="Livvic"/>
              <a:sym typeface="Livvic"/>
            </a:endParaRPr>
          </a:p>
          <a:p>
            <a:pPr indent="-317500" lvl="0" marL="457200" rtl="0" algn="l">
              <a:spcBef>
                <a:spcPts val="0"/>
              </a:spcBef>
              <a:spcAft>
                <a:spcPts val="0"/>
              </a:spcAft>
              <a:buSzPts val="1400"/>
              <a:buFont typeface="Livvic"/>
              <a:buChar char="●"/>
            </a:pPr>
            <a:r>
              <a:rPr lang="en" sz="1400">
                <a:latin typeface="Livvic"/>
                <a:ea typeface="Livvic"/>
                <a:cs typeface="Livvic"/>
                <a:sym typeface="Livvic"/>
              </a:rPr>
              <a:t>Don't omit very important information</a:t>
            </a:r>
            <a:endParaRPr sz="1400">
              <a:latin typeface="Livvic"/>
              <a:ea typeface="Livvic"/>
              <a:cs typeface="Livvic"/>
              <a:sym typeface="Livvic"/>
            </a:endParaRPr>
          </a:p>
        </p:txBody>
      </p:sp>
      <p:sp>
        <p:nvSpPr>
          <p:cNvPr id="691" name="Google Shape;691;p38"/>
          <p:cNvSpPr txBox="1"/>
          <p:nvPr>
            <p:ph idx="4294967295" type="ctrTitle"/>
          </p:nvPr>
        </p:nvSpPr>
        <p:spPr>
          <a:xfrm>
            <a:off x="2064938" y="2858877"/>
            <a:ext cx="35913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COMPANY NAME HERE</a:t>
            </a:r>
            <a:endParaRPr sz="2200"/>
          </a:p>
        </p:txBody>
      </p:sp>
      <p:sp>
        <p:nvSpPr>
          <p:cNvPr id="692" name="Google Shape;692;p38"/>
          <p:cNvSpPr txBox="1"/>
          <p:nvPr>
            <p:ph idx="4294967295" type="ctrTitle"/>
          </p:nvPr>
        </p:nvSpPr>
        <p:spPr>
          <a:xfrm>
            <a:off x="5689675" y="2858869"/>
            <a:ext cx="2572200" cy="48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200"/>
              <a:t>2015-</a:t>
            </a:r>
            <a:r>
              <a:rPr lang="en" sz="2200"/>
              <a:t>2017</a:t>
            </a:r>
            <a:endParaRPr sz="2200"/>
          </a:p>
        </p:txBody>
      </p:sp>
      <p:sp>
        <p:nvSpPr>
          <p:cNvPr id="693" name="Google Shape;693;p38"/>
          <p:cNvSpPr/>
          <p:nvPr/>
        </p:nvSpPr>
        <p:spPr>
          <a:xfrm>
            <a:off x="872900" y="2766134"/>
            <a:ext cx="1146300" cy="1146300"/>
          </a:xfrm>
          <a:prstGeom prst="ellipse">
            <a:avLst/>
          </a:prstGeom>
          <a:gradFill>
            <a:gsLst>
              <a:gs pos="0">
                <a:schemeClr val="lt2"/>
              </a:gs>
              <a:gs pos="67000">
                <a:srgbClr val="F1E7DB">
                  <a:alpha val="0"/>
                </a:srgbClr>
              </a:gs>
              <a:gs pos="100000">
                <a:srgbClr val="F1E7D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 name="Google Shape;694;p38"/>
          <p:cNvGrpSpPr/>
          <p:nvPr/>
        </p:nvGrpSpPr>
        <p:grpSpPr>
          <a:xfrm>
            <a:off x="1293225" y="1535680"/>
            <a:ext cx="304364" cy="298308"/>
            <a:chOff x="-60988625" y="3740800"/>
            <a:chExt cx="316650" cy="310350"/>
          </a:xfrm>
        </p:grpSpPr>
        <p:sp>
          <p:nvSpPr>
            <p:cNvPr id="695" name="Google Shape;695;p3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 name="Google Shape;698;p38"/>
          <p:cNvSpPr/>
          <p:nvPr/>
        </p:nvSpPr>
        <p:spPr>
          <a:xfrm>
            <a:off x="1270600" y="3189311"/>
            <a:ext cx="306623" cy="30323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8"/>
          <p:cNvSpPr/>
          <p:nvPr/>
        </p:nvSpPr>
        <p:spPr>
          <a:xfrm rot="-1979079">
            <a:off x="7583946" y="309914"/>
            <a:ext cx="1304338" cy="1304338"/>
          </a:xfrm>
          <a:prstGeom prst="blockArc">
            <a:avLst>
              <a:gd fmla="val 13298069" name="adj1"/>
              <a:gd fmla="val 89869" name="adj2"/>
              <a:gd fmla="val 1935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idx="4294967295" type="ctrTitle"/>
          </p:nvPr>
        </p:nvSpPr>
        <p:spPr>
          <a:xfrm>
            <a:off x="2064950" y="3321033"/>
            <a:ext cx="3591300" cy="36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Livvic"/>
                <a:ea typeface="Livvic"/>
                <a:cs typeface="Livvic"/>
                <a:sym typeface="Livvic"/>
              </a:rPr>
              <a:t>Job / position title here</a:t>
            </a:r>
            <a:endParaRPr sz="1400">
              <a:latin typeface="Livvic"/>
              <a:ea typeface="Livvic"/>
              <a:cs typeface="Livvic"/>
              <a:sym typeface="Livvic"/>
            </a:endParaRPr>
          </a:p>
        </p:txBody>
      </p:sp>
      <p:sp>
        <p:nvSpPr>
          <p:cNvPr id="701" name="Google Shape;701;p38"/>
          <p:cNvSpPr txBox="1"/>
          <p:nvPr>
            <p:ph idx="4294967295" type="ctrTitle"/>
          </p:nvPr>
        </p:nvSpPr>
        <p:spPr>
          <a:xfrm>
            <a:off x="2064950" y="3614733"/>
            <a:ext cx="3591300" cy="753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ivvic"/>
              <a:buChar char="●"/>
            </a:pPr>
            <a:r>
              <a:rPr lang="en" sz="1400">
                <a:latin typeface="Livvic"/>
                <a:ea typeface="Livvic"/>
                <a:cs typeface="Livvic"/>
                <a:sym typeface="Livvic"/>
              </a:rPr>
              <a:t>List your responsibilities</a:t>
            </a:r>
            <a:endParaRPr sz="1400">
              <a:latin typeface="Livvic"/>
              <a:ea typeface="Livvic"/>
              <a:cs typeface="Livvic"/>
              <a:sym typeface="Livvic"/>
            </a:endParaRPr>
          </a:p>
          <a:p>
            <a:pPr indent="-317500" lvl="0" marL="457200" rtl="0" algn="l">
              <a:spcBef>
                <a:spcPts val="0"/>
              </a:spcBef>
              <a:spcAft>
                <a:spcPts val="0"/>
              </a:spcAft>
              <a:buSzPts val="1400"/>
              <a:buFont typeface="Livvic"/>
              <a:buChar char="●"/>
            </a:pPr>
            <a:r>
              <a:rPr lang="en" sz="1400">
                <a:latin typeface="Livvic"/>
                <a:ea typeface="Livvic"/>
                <a:cs typeface="Livvic"/>
                <a:sym typeface="Livvic"/>
              </a:rPr>
              <a:t>Adapt this to your needs</a:t>
            </a:r>
            <a:endParaRPr sz="1400">
              <a:latin typeface="Livvic"/>
              <a:ea typeface="Livvic"/>
              <a:cs typeface="Livvic"/>
              <a:sym typeface="Livvic"/>
            </a:endParaRPr>
          </a:p>
          <a:p>
            <a:pPr indent="-317500" lvl="0" marL="457200" rtl="0" algn="l">
              <a:spcBef>
                <a:spcPts val="0"/>
              </a:spcBef>
              <a:spcAft>
                <a:spcPts val="0"/>
              </a:spcAft>
              <a:buSzPts val="1400"/>
              <a:buFont typeface="Livvic"/>
              <a:buChar char="●"/>
            </a:pPr>
            <a:r>
              <a:rPr lang="en" sz="1400">
                <a:latin typeface="Livvic"/>
                <a:ea typeface="Livvic"/>
                <a:cs typeface="Livvic"/>
                <a:sym typeface="Livvic"/>
              </a:rPr>
              <a:t>Try to keep it short</a:t>
            </a:r>
            <a:endParaRPr sz="1400">
              <a:latin typeface="Livvic"/>
              <a:ea typeface="Livvic"/>
              <a:cs typeface="Livvic"/>
              <a:sym typeface="Livvic"/>
            </a:endParaRPr>
          </a:p>
        </p:txBody>
      </p:sp>
      <p:sp>
        <p:nvSpPr>
          <p:cNvPr id="702" name="Google Shape;702;p38"/>
          <p:cNvSpPr txBox="1"/>
          <p:nvPr>
            <p:ph idx="4294967295" type="ctrTitle"/>
          </p:nvPr>
        </p:nvSpPr>
        <p:spPr>
          <a:xfrm>
            <a:off x="5698905" y="3614733"/>
            <a:ext cx="2572200" cy="753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ivvic"/>
              <a:buChar char="●"/>
            </a:pPr>
            <a:r>
              <a:rPr lang="en" sz="1400">
                <a:latin typeface="Livvic"/>
                <a:ea typeface="Livvic"/>
                <a:cs typeface="Livvic"/>
                <a:sym typeface="Livvic"/>
              </a:rPr>
              <a:t>Get straight to the point</a:t>
            </a:r>
            <a:endParaRPr sz="1400">
              <a:latin typeface="Livvic"/>
              <a:ea typeface="Livvic"/>
              <a:cs typeface="Livvic"/>
              <a:sym typeface="Livvic"/>
            </a:endParaRPr>
          </a:p>
          <a:p>
            <a:pPr indent="-317500" lvl="0" marL="457200" rtl="0" algn="l">
              <a:spcBef>
                <a:spcPts val="0"/>
              </a:spcBef>
              <a:spcAft>
                <a:spcPts val="0"/>
              </a:spcAft>
              <a:buSzPts val="1400"/>
              <a:buFont typeface="Livvic"/>
              <a:buChar char="●"/>
            </a:pPr>
            <a:r>
              <a:rPr lang="en" sz="1400">
                <a:latin typeface="Livvic"/>
                <a:ea typeface="Livvic"/>
                <a:cs typeface="Livvic"/>
                <a:sym typeface="Livvic"/>
              </a:rPr>
              <a:t>Don't omit very important information</a:t>
            </a:r>
            <a:endParaRPr sz="1400">
              <a:latin typeface="Livvic"/>
              <a:ea typeface="Livvic"/>
              <a:cs typeface="Livvic"/>
              <a:sym typeface="Livvic"/>
            </a:endParaRPr>
          </a:p>
        </p:txBody>
      </p:sp>
    </p:spTree>
  </p:cSld>
  <p:clrMapOvr>
    <a:masterClrMapping/>
  </p:clrMapOvr>
</p:sld>
</file>

<file path=ppt/theme/theme1.xml><?xml version="1.0" encoding="utf-8"?>
<a:theme xmlns:a="http://schemas.openxmlformats.org/drawingml/2006/main" xmlns:r="http://schemas.openxmlformats.org/officeDocument/2006/relationships" name="Minimalist Aesthetic CV by Slidesgo">
  <a:themeElements>
    <a:clrScheme name="Simple Light">
      <a:dk1>
        <a:srgbClr val="303734"/>
      </a:dk1>
      <a:lt1>
        <a:srgbClr val="738583"/>
      </a:lt1>
      <a:dk2>
        <a:srgbClr val="FFFFFF"/>
      </a:dk2>
      <a:lt2>
        <a:srgbClr val="F3EFEA"/>
      </a:lt2>
      <a:accent1>
        <a:srgbClr val="FFEDD4"/>
      </a:accent1>
      <a:accent2>
        <a:srgbClr val="4A544C"/>
      </a:accent2>
      <a:accent3>
        <a:srgbClr val="FFFFFF"/>
      </a:accent3>
      <a:accent4>
        <a:srgbClr val="FFFFFF"/>
      </a:accent4>
      <a:accent5>
        <a:srgbClr val="FFFFFF"/>
      </a:accent5>
      <a:accent6>
        <a:srgbClr val="FFFFFF"/>
      </a:accent6>
      <a:hlink>
        <a:srgbClr val="3539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